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0" r:id="rId4"/>
    <p:sldId id="259" r:id="rId5"/>
  </p:sldIdLst>
  <p:sldSz cx="10691813" cy="7559675"/>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78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200" d="100"/>
          <a:sy n="200" d="100"/>
        </p:scale>
        <p:origin x="-6366" y="-4908"/>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de-DE"/>
              <a:t>Mastertitelformat bearbeiten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62C59009-DC0F-4295-944B-906B0A88AF81}" type="datetimeFigureOut">
              <a:rPr lang="de-DE" smtClean="0"/>
              <a:t>09.07.2024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380D1B7-EFF6-4B77-A331-B206DAADF06A}" type="slidenum">
              <a:rPr lang="de-DE" smtClean="0"/>
              <a:t>‹Nr.›</a:t>
            </a:fld>
            <a:endParaRPr lang="de-DE"/>
          </a:p>
        </p:txBody>
      </p:sp>
    </p:spTree>
    <p:extLst>
      <p:ext uri="{BB962C8B-B14F-4D97-AF65-F5344CB8AC3E}">
        <p14:creationId xmlns:p14="http://schemas.microsoft.com/office/powerpoint/2010/main" val="29648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2C59009-DC0F-4295-944B-906B0A88AF81}" type="datetimeFigureOut">
              <a:rPr lang="de-DE" smtClean="0"/>
              <a:t>09.07.2024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380D1B7-EFF6-4B77-A331-B206DAADF06A}" type="slidenum">
              <a:rPr lang="de-DE" smtClean="0"/>
              <a:t>‹Nr.›</a:t>
            </a:fld>
            <a:endParaRPr lang="de-DE"/>
          </a:p>
        </p:txBody>
      </p:sp>
    </p:spTree>
    <p:extLst>
      <p:ext uri="{BB962C8B-B14F-4D97-AF65-F5344CB8AC3E}">
        <p14:creationId xmlns:p14="http://schemas.microsoft.com/office/powerpoint/2010/main" val="131503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2C59009-DC0F-4295-944B-906B0A88AF81}" type="datetimeFigureOut">
              <a:rPr lang="de-DE" smtClean="0"/>
              <a:t>09.07.2024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380D1B7-EFF6-4B77-A331-B206DAADF06A}" type="slidenum">
              <a:rPr lang="de-DE" smtClean="0"/>
              <a:t>‹Nr.›</a:t>
            </a:fld>
            <a:endParaRPr lang="de-DE"/>
          </a:p>
        </p:txBody>
      </p:sp>
    </p:spTree>
    <p:extLst>
      <p:ext uri="{BB962C8B-B14F-4D97-AF65-F5344CB8AC3E}">
        <p14:creationId xmlns:p14="http://schemas.microsoft.com/office/powerpoint/2010/main" val="242835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2C59009-DC0F-4295-944B-906B0A88AF81}" type="datetimeFigureOut">
              <a:rPr lang="de-DE" smtClean="0"/>
              <a:t>09.07.2024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380D1B7-EFF6-4B77-A331-B206DAADF06A}" type="slidenum">
              <a:rPr lang="de-DE" smtClean="0"/>
              <a:t>‹Nr.›</a:t>
            </a:fld>
            <a:endParaRPr lang="de-DE"/>
          </a:p>
        </p:txBody>
      </p:sp>
    </p:spTree>
    <p:extLst>
      <p:ext uri="{BB962C8B-B14F-4D97-AF65-F5344CB8AC3E}">
        <p14:creationId xmlns:p14="http://schemas.microsoft.com/office/powerpoint/2010/main" val="412471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de-DE"/>
              <a:t>Mastertitelformat bearbeiten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2C59009-DC0F-4295-944B-906B0A88AF81}" type="datetimeFigureOut">
              <a:rPr lang="de-DE" smtClean="0"/>
              <a:t>09.07.2024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380D1B7-EFF6-4B77-A331-B206DAADF06A}" type="slidenum">
              <a:rPr lang="de-DE" smtClean="0"/>
              <a:t>‹Nr.›</a:t>
            </a:fld>
            <a:endParaRPr lang="de-DE"/>
          </a:p>
        </p:txBody>
      </p:sp>
    </p:spTree>
    <p:extLst>
      <p:ext uri="{BB962C8B-B14F-4D97-AF65-F5344CB8AC3E}">
        <p14:creationId xmlns:p14="http://schemas.microsoft.com/office/powerpoint/2010/main" val="189366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2C59009-DC0F-4295-944B-906B0A88AF81}" type="datetimeFigureOut">
              <a:rPr lang="de-DE" smtClean="0"/>
              <a:t>09.07.2024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380D1B7-EFF6-4B77-A331-B206DAADF06A}" type="slidenum">
              <a:rPr lang="de-DE" smtClean="0"/>
              <a:t>‹Nr.›</a:t>
            </a:fld>
            <a:endParaRPr lang="de-DE"/>
          </a:p>
        </p:txBody>
      </p:sp>
    </p:spTree>
    <p:extLst>
      <p:ext uri="{BB962C8B-B14F-4D97-AF65-F5344CB8AC3E}">
        <p14:creationId xmlns:p14="http://schemas.microsoft.com/office/powerpoint/2010/main" val="208183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de-DE"/>
              <a:t>Mastertitelformat bearbeiten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de-DE"/>
              <a:t>Mastertextformat bearbeiten</a:t>
            </a:r>
          </a:p>
        </p:txBody>
      </p:sp>
      <p:sp>
        <p:nvSpPr>
          <p:cNvPr id="4" name="Content Placeholder 3"/>
          <p:cNvSpPr>
            <a:spLocks noGrp="1"/>
          </p:cNvSpPr>
          <p:nvPr>
            <p:ph sz="half" idx="2"/>
          </p:nvPr>
        </p:nvSpPr>
        <p:spPr>
          <a:xfrm>
            <a:off x="736456" y="2761381"/>
            <a:ext cx="4523137" cy="40615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de-DE"/>
              <a:t>Mastertextformat bearbeiten</a:t>
            </a:r>
          </a:p>
        </p:txBody>
      </p:sp>
      <p:sp>
        <p:nvSpPr>
          <p:cNvPr id="6" name="Content Placeholder 5"/>
          <p:cNvSpPr>
            <a:spLocks noGrp="1"/>
          </p:cNvSpPr>
          <p:nvPr>
            <p:ph sz="quarter" idx="4"/>
          </p:nvPr>
        </p:nvSpPr>
        <p:spPr>
          <a:xfrm>
            <a:off x="5412731" y="2761381"/>
            <a:ext cx="4545413" cy="40615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2C59009-DC0F-4295-944B-906B0A88AF81}" type="datetimeFigureOut">
              <a:rPr lang="de-DE" smtClean="0"/>
              <a:t>09.07.2024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380D1B7-EFF6-4B77-A331-B206DAADF06A}" type="slidenum">
              <a:rPr lang="de-DE" smtClean="0"/>
              <a:t>‹Nr.›</a:t>
            </a:fld>
            <a:endParaRPr lang="de-DE"/>
          </a:p>
        </p:txBody>
      </p:sp>
    </p:spTree>
    <p:extLst>
      <p:ext uri="{BB962C8B-B14F-4D97-AF65-F5344CB8AC3E}">
        <p14:creationId xmlns:p14="http://schemas.microsoft.com/office/powerpoint/2010/main" val="328397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2C59009-DC0F-4295-944B-906B0A88AF81}" type="datetimeFigureOut">
              <a:rPr lang="de-DE" smtClean="0"/>
              <a:t>09.07.2024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380D1B7-EFF6-4B77-A331-B206DAADF06A}" type="slidenum">
              <a:rPr lang="de-DE" smtClean="0"/>
              <a:t>‹Nr.›</a:t>
            </a:fld>
            <a:endParaRPr lang="de-DE"/>
          </a:p>
        </p:txBody>
      </p:sp>
    </p:spTree>
    <p:extLst>
      <p:ext uri="{BB962C8B-B14F-4D97-AF65-F5344CB8AC3E}">
        <p14:creationId xmlns:p14="http://schemas.microsoft.com/office/powerpoint/2010/main" val="273689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59009-DC0F-4295-944B-906B0A88AF81}" type="datetimeFigureOut">
              <a:rPr lang="de-DE" smtClean="0"/>
              <a:t>09.07.2024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380D1B7-EFF6-4B77-A331-B206DAADF06A}" type="slidenum">
              <a:rPr lang="de-DE" smtClean="0"/>
              <a:t>‹Nr.›</a:t>
            </a:fld>
            <a:endParaRPr lang="de-DE"/>
          </a:p>
        </p:txBody>
      </p:sp>
    </p:spTree>
    <p:extLst>
      <p:ext uri="{BB962C8B-B14F-4D97-AF65-F5344CB8AC3E}">
        <p14:creationId xmlns:p14="http://schemas.microsoft.com/office/powerpoint/2010/main" val="393977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de-DE"/>
              <a:t>Mastertitelformat bearbeiten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de-DE"/>
              <a:t>Mastertextformat bearbeiten</a:t>
            </a:r>
          </a:p>
        </p:txBody>
      </p:sp>
      <p:sp>
        <p:nvSpPr>
          <p:cNvPr id="5" name="Date Placeholder 4"/>
          <p:cNvSpPr>
            <a:spLocks noGrp="1"/>
          </p:cNvSpPr>
          <p:nvPr>
            <p:ph type="dt" sz="half" idx="10"/>
          </p:nvPr>
        </p:nvSpPr>
        <p:spPr/>
        <p:txBody>
          <a:bodyPr/>
          <a:lstStyle/>
          <a:p>
            <a:fld id="{62C59009-DC0F-4295-944B-906B0A88AF81}" type="datetimeFigureOut">
              <a:rPr lang="de-DE" smtClean="0"/>
              <a:t>09.07.2024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380D1B7-EFF6-4B77-A331-B206DAADF06A}" type="slidenum">
              <a:rPr lang="de-DE" smtClean="0"/>
              <a:t>‹Nr.›</a:t>
            </a:fld>
            <a:endParaRPr lang="de-DE"/>
          </a:p>
        </p:txBody>
      </p:sp>
    </p:spTree>
    <p:extLst>
      <p:ext uri="{BB962C8B-B14F-4D97-AF65-F5344CB8AC3E}">
        <p14:creationId xmlns:p14="http://schemas.microsoft.com/office/powerpoint/2010/main" val="25236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de-DE"/>
              <a:t>Mastertitelformat bearbeiten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de-DE"/>
              <a:t>Bild durch Klicken auf Symbol hinzufügen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de-DE"/>
              <a:t>Mastertextformat bearbeiten</a:t>
            </a:r>
          </a:p>
        </p:txBody>
      </p:sp>
      <p:sp>
        <p:nvSpPr>
          <p:cNvPr id="5" name="Date Placeholder 4"/>
          <p:cNvSpPr>
            <a:spLocks noGrp="1"/>
          </p:cNvSpPr>
          <p:nvPr>
            <p:ph type="dt" sz="half" idx="10"/>
          </p:nvPr>
        </p:nvSpPr>
        <p:spPr/>
        <p:txBody>
          <a:bodyPr/>
          <a:lstStyle/>
          <a:p>
            <a:fld id="{62C59009-DC0F-4295-944B-906B0A88AF81}" type="datetimeFigureOut">
              <a:rPr lang="de-DE" smtClean="0"/>
              <a:t>09.07.2024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380D1B7-EFF6-4B77-A331-B206DAADF06A}" type="slidenum">
              <a:rPr lang="de-DE" smtClean="0"/>
              <a:t>‹Nr.›</a:t>
            </a:fld>
            <a:endParaRPr lang="de-DE"/>
          </a:p>
        </p:txBody>
      </p:sp>
    </p:spTree>
    <p:extLst>
      <p:ext uri="{BB962C8B-B14F-4D97-AF65-F5344CB8AC3E}">
        <p14:creationId xmlns:p14="http://schemas.microsoft.com/office/powerpoint/2010/main" val="3285752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62C59009-DC0F-4295-944B-906B0A88AF81}" type="datetimeFigureOut">
              <a:rPr lang="de-DE" smtClean="0"/>
              <a:t>09.07.2024</a:t>
            </a:fld>
            <a:endParaRPr lang="de-DE"/>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380D1B7-EFF6-4B77-A331-B206DAADF06A}" type="slidenum">
              <a:rPr lang="de-DE" smtClean="0"/>
              <a:t>‹Nr.›</a:t>
            </a:fld>
            <a:endParaRPr lang="de-DE"/>
          </a:p>
        </p:txBody>
      </p:sp>
    </p:spTree>
    <p:extLst>
      <p:ext uri="{BB962C8B-B14F-4D97-AF65-F5344CB8AC3E}">
        <p14:creationId xmlns:p14="http://schemas.microsoft.com/office/powerpoint/2010/main" val="4179752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sv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hyperlink" Target="http://www.sch&#252;lerradrouten.de/" TargetMode="External"/><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s://www.nvv.de/fahrtinfo/fahrplanauskunft"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5" name="Freihandform: Form 4424">
            <a:extLst>
              <a:ext uri="{FF2B5EF4-FFF2-40B4-BE49-F238E27FC236}">
                <a16:creationId xmlns:a16="http://schemas.microsoft.com/office/drawing/2014/main" id="{4594E249-9D37-0F58-14E5-A545BDF4F64E}"/>
              </a:ext>
            </a:extLst>
          </p:cNvPr>
          <p:cNvSpPr/>
          <p:nvPr/>
        </p:nvSpPr>
        <p:spPr>
          <a:xfrm>
            <a:off x="4551145" y="-20410"/>
            <a:ext cx="30165" cy="25717"/>
          </a:xfrm>
          <a:custGeom>
            <a:avLst/>
            <a:gdLst>
              <a:gd name="connsiteX0" fmla="*/ 281 w 30165"/>
              <a:gd name="connsiteY0" fmla="*/ 16668 h 25717"/>
              <a:gd name="connsiteX1" fmla="*/ 2526 w 30165"/>
              <a:gd name="connsiteY1" fmla="*/ 5849 h 25717"/>
              <a:gd name="connsiteX2" fmla="*/ 12733 w 30165"/>
              <a:gd name="connsiteY2" fmla="*/ 337 h 25717"/>
              <a:gd name="connsiteX3" fmla="*/ 24300 w 30165"/>
              <a:gd name="connsiteY3" fmla="*/ 1970 h 25717"/>
              <a:gd name="connsiteX4" fmla="*/ 29948 w 30165"/>
              <a:gd name="connsiteY4" fmla="*/ 10544 h 25717"/>
              <a:gd name="connsiteX5" fmla="*/ 27906 w 30165"/>
              <a:gd name="connsiteY5" fmla="*/ 19798 h 25717"/>
              <a:gd name="connsiteX6" fmla="*/ 18993 w 30165"/>
              <a:gd name="connsiteY6" fmla="*/ 24629 h 25717"/>
              <a:gd name="connsiteX7" fmla="*/ 16135 w 30165"/>
              <a:gd name="connsiteY7" fmla="*/ 25105 h 25717"/>
              <a:gd name="connsiteX8" fmla="*/ 12869 w 30165"/>
              <a:gd name="connsiteY8" fmla="*/ 5373 h 25717"/>
              <a:gd name="connsiteX9" fmla="*/ 5860 w 30165"/>
              <a:gd name="connsiteY9" fmla="*/ 9115 h 25717"/>
              <a:gd name="connsiteX10" fmla="*/ 4431 w 30165"/>
              <a:gd name="connsiteY10" fmla="*/ 16192 h 25717"/>
              <a:gd name="connsiteX11" fmla="*/ 5588 w 30165"/>
              <a:gd name="connsiteY11" fmla="*/ 20478 h 25717"/>
              <a:gd name="connsiteX12" fmla="*/ 7970 w 30165"/>
              <a:gd name="connsiteY12" fmla="*/ 25037 h 25717"/>
              <a:gd name="connsiteX13" fmla="*/ 3819 w 30165"/>
              <a:gd name="connsiteY13" fmla="*/ 25718 h 25717"/>
              <a:gd name="connsiteX14" fmla="*/ 1642 w 30165"/>
              <a:gd name="connsiteY14" fmla="*/ 21499 h 25717"/>
              <a:gd name="connsiteX15" fmla="*/ 417 w 30165"/>
              <a:gd name="connsiteY15" fmla="*/ 16600 h 25717"/>
              <a:gd name="connsiteX16" fmla="*/ 26070 w 30165"/>
              <a:gd name="connsiteY16" fmla="*/ 11156 h 25717"/>
              <a:gd name="connsiteX17" fmla="*/ 23007 w 30165"/>
              <a:gd name="connsiteY17" fmla="*/ 6189 h 25717"/>
              <a:gd name="connsiteX18" fmla="*/ 16543 w 30165"/>
              <a:gd name="connsiteY18" fmla="*/ 4828 h 25717"/>
              <a:gd name="connsiteX19" fmla="*/ 18993 w 30165"/>
              <a:gd name="connsiteY19" fmla="*/ 19458 h 25717"/>
              <a:gd name="connsiteX20" fmla="*/ 24844 w 30165"/>
              <a:gd name="connsiteY20" fmla="*/ 16600 h 25717"/>
              <a:gd name="connsiteX21" fmla="*/ 26070 w 30165"/>
              <a:gd name="connsiteY21" fmla="*/ 11156 h 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165" h="25717">
                <a:moveTo>
                  <a:pt x="281" y="16668"/>
                </a:moveTo>
                <a:cubicBezTo>
                  <a:pt x="-468" y="12381"/>
                  <a:pt x="281" y="8707"/>
                  <a:pt x="2526" y="5849"/>
                </a:cubicBezTo>
                <a:cubicBezTo>
                  <a:pt x="4704" y="2923"/>
                  <a:pt x="8106" y="1154"/>
                  <a:pt x="12733" y="337"/>
                </a:cubicBezTo>
                <a:cubicBezTo>
                  <a:pt x="17360" y="-411"/>
                  <a:pt x="21238" y="65"/>
                  <a:pt x="24300" y="1970"/>
                </a:cubicBezTo>
                <a:cubicBezTo>
                  <a:pt x="27430" y="3808"/>
                  <a:pt x="29336" y="6666"/>
                  <a:pt x="29948" y="10544"/>
                </a:cubicBezTo>
                <a:cubicBezTo>
                  <a:pt x="30560" y="14150"/>
                  <a:pt x="29880" y="17212"/>
                  <a:pt x="27906" y="19798"/>
                </a:cubicBezTo>
                <a:cubicBezTo>
                  <a:pt x="25933" y="22316"/>
                  <a:pt x="22939" y="23949"/>
                  <a:pt x="18993" y="24629"/>
                </a:cubicBezTo>
                <a:lnTo>
                  <a:pt x="16135" y="25105"/>
                </a:lnTo>
                <a:lnTo>
                  <a:pt x="12869" y="5373"/>
                </a:lnTo>
                <a:cubicBezTo>
                  <a:pt x="9603" y="5985"/>
                  <a:pt x="7289" y="7210"/>
                  <a:pt x="5860" y="9115"/>
                </a:cubicBezTo>
                <a:cubicBezTo>
                  <a:pt x="4431" y="10952"/>
                  <a:pt x="3955" y="13334"/>
                  <a:pt x="4431" y="16192"/>
                </a:cubicBezTo>
                <a:cubicBezTo>
                  <a:pt x="4704" y="17757"/>
                  <a:pt x="5044" y="19186"/>
                  <a:pt x="5588" y="20478"/>
                </a:cubicBezTo>
                <a:cubicBezTo>
                  <a:pt x="6132" y="21771"/>
                  <a:pt x="6881" y="23336"/>
                  <a:pt x="7970" y="25037"/>
                </a:cubicBezTo>
                <a:lnTo>
                  <a:pt x="3819" y="25718"/>
                </a:lnTo>
                <a:cubicBezTo>
                  <a:pt x="2866" y="24221"/>
                  <a:pt x="2118" y="22860"/>
                  <a:pt x="1642" y="21499"/>
                </a:cubicBezTo>
                <a:cubicBezTo>
                  <a:pt x="1097" y="20138"/>
                  <a:pt x="689" y="18505"/>
                  <a:pt x="417" y="16600"/>
                </a:cubicBezTo>
                <a:close/>
                <a:moveTo>
                  <a:pt x="26070" y="11156"/>
                </a:moveTo>
                <a:cubicBezTo>
                  <a:pt x="25729" y="8911"/>
                  <a:pt x="24640" y="7210"/>
                  <a:pt x="23007" y="6189"/>
                </a:cubicBezTo>
                <a:cubicBezTo>
                  <a:pt x="21306" y="5101"/>
                  <a:pt x="19197" y="4692"/>
                  <a:pt x="16543" y="4828"/>
                </a:cubicBezTo>
                <a:lnTo>
                  <a:pt x="18993" y="19458"/>
                </a:lnTo>
                <a:cubicBezTo>
                  <a:pt x="21647" y="18981"/>
                  <a:pt x="23620" y="18029"/>
                  <a:pt x="24844" y="16600"/>
                </a:cubicBezTo>
                <a:cubicBezTo>
                  <a:pt x="26070" y="15171"/>
                  <a:pt x="26478" y="13334"/>
                  <a:pt x="26070" y="11156"/>
                </a:cubicBezTo>
                <a:close/>
              </a:path>
            </a:pathLst>
          </a:custGeom>
          <a:solidFill>
            <a:srgbClr val="000000"/>
          </a:solidFill>
          <a:ln w="6799" cap="flat">
            <a:noFill/>
            <a:prstDash val="solid"/>
            <a:miter/>
          </a:ln>
        </p:spPr>
        <p:txBody>
          <a:bodyPr rtlCol="0" anchor="ctr"/>
          <a:lstStyle/>
          <a:p>
            <a:endParaRPr lang="de-DE"/>
          </a:p>
        </p:txBody>
      </p:sp>
      <p:pic>
        <p:nvPicPr>
          <p:cNvPr id="2396" name="Grafik 2395">
            <a:extLst>
              <a:ext uri="{FF2B5EF4-FFF2-40B4-BE49-F238E27FC236}">
                <a16:creationId xmlns:a16="http://schemas.microsoft.com/office/drawing/2014/main" id="{3679B441-B244-38BD-0BD6-0061C18D81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9702" y="6032643"/>
            <a:ext cx="971550" cy="600075"/>
          </a:xfrm>
          <a:prstGeom prst="rect">
            <a:avLst/>
          </a:prstGeom>
        </p:spPr>
      </p:pic>
      <p:pic>
        <p:nvPicPr>
          <p:cNvPr id="2" name="Grafik 1" descr="Ein Bild, das Karte, Text, Atlas enthält.&#10;&#10;Automatisch generierte Beschreibung">
            <a:extLst>
              <a:ext uri="{FF2B5EF4-FFF2-40B4-BE49-F238E27FC236}">
                <a16:creationId xmlns:a16="http://schemas.microsoft.com/office/drawing/2014/main" id="{A5CD7F17-A86C-AD5C-F610-AA4329D40F67}"/>
              </a:ext>
            </a:extLst>
          </p:cNvPr>
          <p:cNvPicPr/>
          <p:nvPr/>
        </p:nvPicPr>
        <p:blipFill>
          <a:blip r:embed="rId4">
            <a:extLst>
              <a:ext uri="{28A0092B-C50C-407E-A947-70E740481C1C}">
                <a14:useLocalDpi xmlns:a14="http://schemas.microsoft.com/office/drawing/2010/main" val="0"/>
              </a:ext>
            </a:extLst>
          </a:blip>
          <a:stretch>
            <a:fillRect/>
          </a:stretch>
        </p:blipFill>
        <p:spPr>
          <a:xfrm>
            <a:off x="8416" y="0"/>
            <a:ext cx="10674980" cy="7559675"/>
          </a:xfrm>
          <a:prstGeom prst="rect">
            <a:avLst/>
          </a:prstGeom>
        </p:spPr>
      </p:pic>
      <p:sp>
        <p:nvSpPr>
          <p:cNvPr id="4" name="Freihandform: Form 3">
            <a:extLst>
              <a:ext uri="{FF2B5EF4-FFF2-40B4-BE49-F238E27FC236}">
                <a16:creationId xmlns:a16="http://schemas.microsoft.com/office/drawing/2014/main" id="{08EDC071-6EA7-61B6-91B2-26A310BE25D0}"/>
              </a:ext>
            </a:extLst>
          </p:cNvPr>
          <p:cNvSpPr/>
          <p:nvPr/>
        </p:nvSpPr>
        <p:spPr>
          <a:xfrm>
            <a:off x="7864" y="0"/>
            <a:ext cx="6804" cy="6804"/>
          </a:xfrm>
          <a:custGeom>
            <a:avLst/>
            <a:gdLst/>
            <a:ahLst/>
            <a:cxnLst/>
            <a:rect l="l" t="t" r="r" b="b"/>
            <a:pathLst>
              <a:path w="6804" h="6804"/>
            </a:pathLst>
          </a:custGeom>
          <a:solidFill>
            <a:srgbClr val="FFFFFF"/>
          </a:solidFill>
          <a:ln w="6799" cap="flat">
            <a:noFill/>
            <a:prstDash val="solid"/>
            <a:miter/>
          </a:ln>
        </p:spPr>
        <p:txBody>
          <a:bodyPr rtlCol="0" anchor="ctr"/>
          <a:lstStyle/>
          <a:p>
            <a:endParaRPr lang="de-DE"/>
          </a:p>
        </p:txBody>
      </p:sp>
      <p:grpSp>
        <p:nvGrpSpPr>
          <p:cNvPr id="5" name="Grafik 1750">
            <a:extLst>
              <a:ext uri="{FF2B5EF4-FFF2-40B4-BE49-F238E27FC236}">
                <a16:creationId xmlns:a16="http://schemas.microsoft.com/office/drawing/2014/main" id="{B6281CE5-5641-224B-EB5D-9B12A9923E6F}"/>
              </a:ext>
            </a:extLst>
          </p:cNvPr>
          <p:cNvGrpSpPr/>
          <p:nvPr/>
        </p:nvGrpSpPr>
        <p:grpSpPr>
          <a:xfrm>
            <a:off x="7864" y="0"/>
            <a:ext cx="8404644" cy="5652017"/>
            <a:chOff x="7864" y="0"/>
            <a:chExt cx="8404644" cy="5652017"/>
          </a:xfrm>
        </p:grpSpPr>
        <p:grpSp>
          <p:nvGrpSpPr>
            <p:cNvPr id="6" name="Grafik 1750">
              <a:extLst>
                <a:ext uri="{FF2B5EF4-FFF2-40B4-BE49-F238E27FC236}">
                  <a16:creationId xmlns:a16="http://schemas.microsoft.com/office/drawing/2014/main" id="{E2FDDFC3-D43F-7D68-5437-D4F6FA8EB5C3}"/>
                </a:ext>
              </a:extLst>
            </p:cNvPr>
            <p:cNvGrpSpPr/>
            <p:nvPr/>
          </p:nvGrpSpPr>
          <p:grpSpPr>
            <a:xfrm>
              <a:off x="7864" y="0"/>
              <a:ext cx="8166734" cy="3804584"/>
              <a:chOff x="7864" y="0"/>
              <a:chExt cx="8166734" cy="3804584"/>
            </a:xfrm>
          </p:grpSpPr>
          <p:sp>
            <p:nvSpPr>
              <p:cNvPr id="2734" name="Freihandform: Form 2733">
                <a:extLst>
                  <a:ext uri="{FF2B5EF4-FFF2-40B4-BE49-F238E27FC236}">
                    <a16:creationId xmlns:a16="http://schemas.microsoft.com/office/drawing/2014/main" id="{2CD62207-1E76-BDA8-DF74-DA96DF89CC53}"/>
                  </a:ext>
                </a:extLst>
              </p:cNvPr>
              <p:cNvSpPr/>
              <p:nvPr/>
            </p:nvSpPr>
            <p:spPr>
              <a:xfrm>
                <a:off x="8105928" y="3660344"/>
                <a:ext cx="68669" cy="144239"/>
              </a:xfrm>
              <a:custGeom>
                <a:avLst/>
                <a:gdLst>
                  <a:gd name="connsiteX0" fmla="*/ 63799 w 68669"/>
                  <a:gd name="connsiteY0" fmla="*/ 79354 h 144239"/>
                  <a:gd name="connsiteX1" fmla="*/ 16644 w 68669"/>
                  <a:gd name="connsiteY1" fmla="*/ 143873 h 144239"/>
                  <a:gd name="connsiteX2" fmla="*/ 4873 w 68669"/>
                  <a:gd name="connsiteY2" fmla="*/ 64881 h 144239"/>
                  <a:gd name="connsiteX3" fmla="*/ 51959 w 68669"/>
                  <a:gd name="connsiteY3" fmla="*/ 368 h 144239"/>
                  <a:gd name="connsiteX4" fmla="*/ 63799 w 68669"/>
                  <a:gd name="connsiteY4" fmla="*/ 79354 h 14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9" h="144239">
                    <a:moveTo>
                      <a:pt x="63799" y="79354"/>
                    </a:moveTo>
                    <a:cubicBezTo>
                      <a:pt x="54068" y="118887"/>
                      <a:pt x="32907" y="147860"/>
                      <a:pt x="16644" y="143873"/>
                    </a:cubicBezTo>
                    <a:cubicBezTo>
                      <a:pt x="450" y="139878"/>
                      <a:pt x="-4857" y="104400"/>
                      <a:pt x="4873" y="64881"/>
                    </a:cubicBezTo>
                    <a:cubicBezTo>
                      <a:pt x="14603" y="25354"/>
                      <a:pt x="35765" y="-3626"/>
                      <a:pt x="51959" y="368"/>
                    </a:cubicBezTo>
                    <a:cubicBezTo>
                      <a:pt x="68222" y="4355"/>
                      <a:pt x="73530" y="39840"/>
                      <a:pt x="63799" y="79354"/>
                    </a:cubicBezTo>
                    <a:close/>
                  </a:path>
                </a:pathLst>
              </a:custGeom>
              <a:solidFill>
                <a:srgbClr val="808185"/>
              </a:solidFill>
              <a:ln w="6799" cap="flat">
                <a:noFill/>
                <a:prstDash val="solid"/>
                <a:miter/>
              </a:ln>
            </p:spPr>
            <p:txBody>
              <a:bodyPr rtlCol="0" anchor="ctr"/>
              <a:lstStyle/>
              <a:p>
                <a:endParaRPr lang="de-DE"/>
              </a:p>
            </p:txBody>
          </p:sp>
          <p:grpSp>
            <p:nvGrpSpPr>
              <p:cNvPr id="2735" name="Grafik 1750">
                <a:extLst>
                  <a:ext uri="{FF2B5EF4-FFF2-40B4-BE49-F238E27FC236}">
                    <a16:creationId xmlns:a16="http://schemas.microsoft.com/office/drawing/2014/main" id="{0418A216-66A0-DA42-044E-76EF1DC0D1EE}"/>
                  </a:ext>
                </a:extLst>
              </p:cNvPr>
              <p:cNvGrpSpPr/>
              <p:nvPr/>
            </p:nvGrpSpPr>
            <p:grpSpPr>
              <a:xfrm>
                <a:off x="8105928" y="3660344"/>
                <a:ext cx="68669" cy="144239"/>
                <a:chOff x="8105928" y="3660344"/>
                <a:chExt cx="68669" cy="144239"/>
              </a:xfrm>
            </p:grpSpPr>
            <p:sp>
              <p:nvSpPr>
                <p:cNvPr id="2740" name="Freihandform: Form 2739">
                  <a:extLst>
                    <a:ext uri="{FF2B5EF4-FFF2-40B4-BE49-F238E27FC236}">
                      <a16:creationId xmlns:a16="http://schemas.microsoft.com/office/drawing/2014/main" id="{5F475661-2FEC-59EE-933F-30CCB7023C2E}"/>
                    </a:ext>
                  </a:extLst>
                </p:cNvPr>
                <p:cNvSpPr/>
                <p:nvPr/>
              </p:nvSpPr>
              <p:spPr>
                <a:xfrm>
                  <a:off x="8118626" y="3711986"/>
                  <a:ext cx="42795" cy="42759"/>
                </a:xfrm>
                <a:custGeom>
                  <a:avLst/>
                  <a:gdLst>
                    <a:gd name="connsiteX0" fmla="*/ 42187 w 42795"/>
                    <a:gd name="connsiteY0" fmla="*/ 26481 h 42759"/>
                    <a:gd name="connsiteX1" fmla="*/ 16262 w 42795"/>
                    <a:gd name="connsiteY1" fmla="*/ 42138 h 42759"/>
                    <a:gd name="connsiteX2" fmla="*/ 612 w 42795"/>
                    <a:gd name="connsiteY2" fmla="*/ 16267 h 42759"/>
                    <a:gd name="connsiteX3" fmla="*/ 26537 w 42795"/>
                    <a:gd name="connsiteY3" fmla="*/ 624 h 42759"/>
                    <a:gd name="connsiteX4" fmla="*/ 42187 w 42795"/>
                    <a:gd name="connsiteY4" fmla="*/ 26481 h 42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5" h="42759">
                      <a:moveTo>
                        <a:pt x="42187" y="26481"/>
                      </a:moveTo>
                      <a:cubicBezTo>
                        <a:pt x="39329" y="37926"/>
                        <a:pt x="27694" y="44955"/>
                        <a:pt x="16262" y="42138"/>
                      </a:cubicBezTo>
                      <a:cubicBezTo>
                        <a:pt x="4831" y="39327"/>
                        <a:pt x="-2177" y="27712"/>
                        <a:pt x="612" y="16267"/>
                      </a:cubicBezTo>
                      <a:cubicBezTo>
                        <a:pt x="3470" y="4829"/>
                        <a:pt x="15037" y="-2200"/>
                        <a:pt x="26537" y="624"/>
                      </a:cubicBezTo>
                      <a:cubicBezTo>
                        <a:pt x="37901" y="3427"/>
                        <a:pt x="44977" y="15049"/>
                        <a:pt x="42187" y="26481"/>
                      </a:cubicBezTo>
                      <a:close/>
                    </a:path>
                  </a:pathLst>
                </a:custGeom>
                <a:solidFill>
                  <a:srgbClr val="1C93D1"/>
                </a:solidFill>
                <a:ln w="6799" cap="flat">
                  <a:noFill/>
                  <a:prstDash val="solid"/>
                  <a:miter/>
                </a:ln>
              </p:spPr>
              <p:txBody>
                <a:bodyPr rtlCol="0" anchor="ctr"/>
                <a:lstStyle/>
                <a:p>
                  <a:endParaRPr lang="de-DE"/>
                </a:p>
              </p:txBody>
            </p:sp>
            <p:sp>
              <p:nvSpPr>
                <p:cNvPr id="2741" name="Freihandform: Form 2740">
                  <a:extLst>
                    <a:ext uri="{FF2B5EF4-FFF2-40B4-BE49-F238E27FC236}">
                      <a16:creationId xmlns:a16="http://schemas.microsoft.com/office/drawing/2014/main" id="{B1184263-92C5-6DD1-A90B-A1BC1D1FA402}"/>
                    </a:ext>
                  </a:extLst>
                </p:cNvPr>
                <p:cNvSpPr/>
                <p:nvPr/>
              </p:nvSpPr>
              <p:spPr>
                <a:xfrm>
                  <a:off x="8105928" y="3660344"/>
                  <a:ext cx="68669" cy="144239"/>
                </a:xfrm>
                <a:custGeom>
                  <a:avLst/>
                  <a:gdLst>
                    <a:gd name="connsiteX0" fmla="*/ 63799 w 68669"/>
                    <a:gd name="connsiteY0" fmla="*/ 79354 h 144239"/>
                    <a:gd name="connsiteX1" fmla="*/ 16644 w 68669"/>
                    <a:gd name="connsiteY1" fmla="*/ 143873 h 144239"/>
                    <a:gd name="connsiteX2" fmla="*/ 4873 w 68669"/>
                    <a:gd name="connsiteY2" fmla="*/ 64881 h 144239"/>
                    <a:gd name="connsiteX3" fmla="*/ 51959 w 68669"/>
                    <a:gd name="connsiteY3" fmla="*/ 368 h 144239"/>
                    <a:gd name="connsiteX4" fmla="*/ 63799 w 68669"/>
                    <a:gd name="connsiteY4" fmla="*/ 79354 h 14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9" h="144239">
                      <a:moveTo>
                        <a:pt x="63799" y="79354"/>
                      </a:moveTo>
                      <a:cubicBezTo>
                        <a:pt x="54068" y="118887"/>
                        <a:pt x="32907" y="147860"/>
                        <a:pt x="16644" y="143873"/>
                      </a:cubicBezTo>
                      <a:cubicBezTo>
                        <a:pt x="450" y="139878"/>
                        <a:pt x="-4857" y="104400"/>
                        <a:pt x="4873" y="64881"/>
                      </a:cubicBezTo>
                      <a:cubicBezTo>
                        <a:pt x="14603" y="25354"/>
                        <a:pt x="35765" y="-3626"/>
                        <a:pt x="51959" y="368"/>
                      </a:cubicBezTo>
                      <a:cubicBezTo>
                        <a:pt x="68222" y="4355"/>
                        <a:pt x="73530" y="39840"/>
                        <a:pt x="63799" y="79354"/>
                      </a:cubicBezTo>
                      <a:close/>
                    </a:path>
                  </a:pathLst>
                </a:custGeom>
                <a:noFill/>
                <a:ln w="1469" cap="flat">
                  <a:solidFill>
                    <a:srgbClr val="404041"/>
                  </a:solidFill>
                  <a:prstDash val="solid"/>
                  <a:miter/>
                </a:ln>
              </p:spPr>
              <p:txBody>
                <a:bodyPr rtlCol="0" anchor="ctr"/>
                <a:lstStyle/>
                <a:p>
                  <a:endParaRPr lang="de-DE"/>
                </a:p>
              </p:txBody>
            </p:sp>
          </p:grpSp>
          <p:sp>
            <p:nvSpPr>
              <p:cNvPr id="2736" name="Freihandform: Form 2735">
                <a:extLst>
                  <a:ext uri="{FF2B5EF4-FFF2-40B4-BE49-F238E27FC236}">
                    <a16:creationId xmlns:a16="http://schemas.microsoft.com/office/drawing/2014/main" id="{C223A76B-F0AD-6FD7-C78F-6BECE90A9F7F}"/>
                  </a:ext>
                </a:extLst>
              </p:cNvPr>
              <p:cNvSpPr/>
              <p:nvPr/>
            </p:nvSpPr>
            <p:spPr>
              <a:xfrm>
                <a:off x="7864" y="0"/>
                <a:ext cx="6804" cy="6804"/>
              </a:xfrm>
              <a:custGeom>
                <a:avLst/>
                <a:gdLst/>
                <a:ahLst/>
                <a:cxnLst/>
                <a:rect l="l" t="t" r="r" b="b"/>
                <a:pathLst>
                  <a:path w="6804" h="6804"/>
                </a:pathLst>
              </a:custGeom>
              <a:noFill/>
              <a:ln w="680" cap="flat">
                <a:solidFill>
                  <a:srgbClr val="000100"/>
                </a:solidFill>
                <a:prstDash val="solid"/>
                <a:miter/>
              </a:ln>
            </p:spPr>
            <p:txBody>
              <a:bodyPr rtlCol="0" anchor="ctr"/>
              <a:lstStyle/>
              <a:p>
                <a:endParaRPr lang="de-DE"/>
              </a:p>
            </p:txBody>
          </p:sp>
          <p:grpSp>
            <p:nvGrpSpPr>
              <p:cNvPr id="2737" name="Grafik 1750">
                <a:extLst>
                  <a:ext uri="{FF2B5EF4-FFF2-40B4-BE49-F238E27FC236}">
                    <a16:creationId xmlns:a16="http://schemas.microsoft.com/office/drawing/2014/main" id="{29483B99-8A09-2D6C-7204-AA3BEFEE7541}"/>
                  </a:ext>
                </a:extLst>
              </p:cNvPr>
              <p:cNvGrpSpPr/>
              <p:nvPr/>
            </p:nvGrpSpPr>
            <p:grpSpPr>
              <a:xfrm>
                <a:off x="7864" y="0"/>
                <a:ext cx="6804" cy="6804"/>
                <a:chOff x="7864" y="0"/>
                <a:chExt cx="6804" cy="6804"/>
              </a:xfrm>
            </p:grpSpPr>
            <p:sp>
              <p:nvSpPr>
                <p:cNvPr id="2738" name="Freihandform: Form 2737">
                  <a:extLst>
                    <a:ext uri="{FF2B5EF4-FFF2-40B4-BE49-F238E27FC236}">
                      <a16:creationId xmlns:a16="http://schemas.microsoft.com/office/drawing/2014/main" id="{7DCF9DAB-CA6C-519F-7F30-B047468CC296}"/>
                    </a:ext>
                  </a:extLst>
                </p:cNvPr>
                <p:cNvSpPr/>
                <p:nvPr/>
              </p:nvSpPr>
              <p:spPr>
                <a:xfrm>
                  <a:off x="7864" y="0"/>
                  <a:ext cx="6804" cy="6804"/>
                </a:xfrm>
                <a:custGeom>
                  <a:avLst/>
                  <a:gdLst/>
                  <a:ahLst/>
                  <a:cxnLst/>
                  <a:rect l="l" t="t" r="r" b="b"/>
                  <a:pathLst>
                    <a:path w="6804" h="6804"/>
                  </a:pathLst>
                </a:custGeom>
                <a:solidFill>
                  <a:srgbClr val="404041"/>
                </a:solidFill>
                <a:ln w="6799" cap="flat">
                  <a:noFill/>
                  <a:prstDash val="solid"/>
                  <a:miter/>
                </a:ln>
              </p:spPr>
              <p:txBody>
                <a:bodyPr rtlCol="0" anchor="ctr"/>
                <a:lstStyle/>
                <a:p>
                  <a:endParaRPr lang="de-DE"/>
                </a:p>
              </p:txBody>
            </p:sp>
            <p:sp>
              <p:nvSpPr>
                <p:cNvPr id="2739" name="Freihandform: Form 2738">
                  <a:extLst>
                    <a:ext uri="{FF2B5EF4-FFF2-40B4-BE49-F238E27FC236}">
                      <a16:creationId xmlns:a16="http://schemas.microsoft.com/office/drawing/2014/main" id="{DED47D8A-22E9-AE4C-C191-C10FC0DAD4AA}"/>
                    </a:ext>
                  </a:extLst>
                </p:cNvPr>
                <p:cNvSpPr/>
                <p:nvPr/>
              </p:nvSpPr>
              <p:spPr>
                <a:xfrm>
                  <a:off x="7864" y="0"/>
                  <a:ext cx="6804" cy="6804"/>
                </a:xfrm>
                <a:custGeom>
                  <a:avLst/>
                  <a:gdLst/>
                  <a:ahLst/>
                  <a:cxnLst/>
                  <a:rect l="l" t="t" r="r" b="b"/>
                  <a:pathLst>
                    <a:path w="6804" h="6804"/>
                  </a:pathLst>
                </a:custGeom>
                <a:noFill/>
                <a:ln w="680" cap="flat">
                  <a:solidFill>
                    <a:srgbClr val="000100"/>
                  </a:solidFill>
                  <a:prstDash val="solid"/>
                  <a:miter/>
                </a:ln>
              </p:spPr>
              <p:txBody>
                <a:bodyPr rtlCol="0" anchor="ctr"/>
                <a:lstStyle/>
                <a:p>
                  <a:endParaRPr lang="de-DE"/>
                </a:p>
              </p:txBody>
            </p:sp>
          </p:grpSp>
        </p:grpSp>
        <p:grpSp>
          <p:nvGrpSpPr>
            <p:cNvPr id="7" name="Grafik 1750">
              <a:extLst>
                <a:ext uri="{FF2B5EF4-FFF2-40B4-BE49-F238E27FC236}">
                  <a16:creationId xmlns:a16="http://schemas.microsoft.com/office/drawing/2014/main" id="{8840CF40-B276-FD27-58BF-0BA8FF60C865}"/>
                </a:ext>
              </a:extLst>
            </p:cNvPr>
            <p:cNvGrpSpPr/>
            <p:nvPr/>
          </p:nvGrpSpPr>
          <p:grpSpPr>
            <a:xfrm>
              <a:off x="7864" y="0"/>
              <a:ext cx="6814169" cy="4496743"/>
              <a:chOff x="7864" y="0"/>
              <a:chExt cx="6814169" cy="4496743"/>
            </a:xfrm>
          </p:grpSpPr>
          <p:sp>
            <p:nvSpPr>
              <p:cNvPr id="2725" name="Freihandform: Form 2724">
                <a:extLst>
                  <a:ext uri="{FF2B5EF4-FFF2-40B4-BE49-F238E27FC236}">
                    <a16:creationId xmlns:a16="http://schemas.microsoft.com/office/drawing/2014/main" id="{C8BDF999-048D-FA25-7AB9-D37B47962757}"/>
                  </a:ext>
                </a:extLst>
              </p:cNvPr>
              <p:cNvSpPr/>
              <p:nvPr/>
            </p:nvSpPr>
            <p:spPr>
              <a:xfrm>
                <a:off x="6729615" y="4366470"/>
                <a:ext cx="92417" cy="130272"/>
              </a:xfrm>
              <a:custGeom>
                <a:avLst/>
                <a:gdLst>
                  <a:gd name="connsiteX0" fmla="*/ 72144 w 92417"/>
                  <a:gd name="connsiteY0" fmla="*/ 49420 h 130272"/>
                  <a:gd name="connsiteX1" fmla="*/ 84474 w 92417"/>
                  <a:gd name="connsiteY1" fmla="*/ 128351 h 130272"/>
                  <a:gd name="connsiteX2" fmla="*/ 20254 w 92417"/>
                  <a:gd name="connsiteY2" fmla="*/ 80843 h 130272"/>
                  <a:gd name="connsiteX3" fmla="*/ 7931 w 92417"/>
                  <a:gd name="connsiteY3" fmla="*/ 1926 h 130272"/>
                  <a:gd name="connsiteX4" fmla="*/ 72144 w 92417"/>
                  <a:gd name="connsiteY4" fmla="*/ 49420 h 130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17" h="130272">
                    <a:moveTo>
                      <a:pt x="72144" y="49420"/>
                    </a:moveTo>
                    <a:cubicBezTo>
                      <a:pt x="93251" y="84252"/>
                      <a:pt x="98763" y="119696"/>
                      <a:pt x="84474" y="128351"/>
                    </a:cubicBezTo>
                    <a:cubicBezTo>
                      <a:pt x="70164" y="136993"/>
                      <a:pt x="41327" y="115661"/>
                      <a:pt x="20254" y="80843"/>
                    </a:cubicBezTo>
                    <a:cubicBezTo>
                      <a:pt x="-820" y="46025"/>
                      <a:pt x="-6345" y="10560"/>
                      <a:pt x="7931" y="1926"/>
                    </a:cubicBezTo>
                    <a:cubicBezTo>
                      <a:pt x="22227" y="-6730"/>
                      <a:pt x="51071" y="14616"/>
                      <a:pt x="72144" y="49420"/>
                    </a:cubicBezTo>
                    <a:close/>
                  </a:path>
                </a:pathLst>
              </a:custGeom>
              <a:solidFill>
                <a:srgbClr val="808185"/>
              </a:solidFill>
              <a:ln w="6799" cap="flat">
                <a:noFill/>
                <a:prstDash val="solid"/>
                <a:miter/>
              </a:ln>
            </p:spPr>
            <p:txBody>
              <a:bodyPr rtlCol="0" anchor="ctr"/>
              <a:lstStyle/>
              <a:p>
                <a:endParaRPr lang="de-DE"/>
              </a:p>
            </p:txBody>
          </p:sp>
          <p:grpSp>
            <p:nvGrpSpPr>
              <p:cNvPr id="2726" name="Grafik 1750">
                <a:extLst>
                  <a:ext uri="{FF2B5EF4-FFF2-40B4-BE49-F238E27FC236}">
                    <a16:creationId xmlns:a16="http://schemas.microsoft.com/office/drawing/2014/main" id="{DDC07412-E707-9F2E-C466-1863A7C98EAF}"/>
                  </a:ext>
                </a:extLst>
              </p:cNvPr>
              <p:cNvGrpSpPr/>
              <p:nvPr/>
            </p:nvGrpSpPr>
            <p:grpSpPr>
              <a:xfrm>
                <a:off x="6729615" y="4366470"/>
                <a:ext cx="92417" cy="130272"/>
                <a:chOff x="6729615" y="4366470"/>
                <a:chExt cx="92417" cy="130272"/>
              </a:xfrm>
            </p:grpSpPr>
            <p:sp>
              <p:nvSpPr>
                <p:cNvPr id="2732" name="Freihandform: Form 2731">
                  <a:extLst>
                    <a:ext uri="{FF2B5EF4-FFF2-40B4-BE49-F238E27FC236}">
                      <a16:creationId xmlns:a16="http://schemas.microsoft.com/office/drawing/2014/main" id="{1B2D1AA0-112B-D59F-A1B7-91C5BBF0B9A9}"/>
                    </a:ext>
                  </a:extLst>
                </p:cNvPr>
                <p:cNvSpPr/>
                <p:nvPr/>
              </p:nvSpPr>
              <p:spPr>
                <a:xfrm>
                  <a:off x="6754916" y="4411036"/>
                  <a:ext cx="42741" cy="42744"/>
                </a:xfrm>
                <a:custGeom>
                  <a:avLst/>
                  <a:gdLst>
                    <a:gd name="connsiteX0" fmla="*/ 39665 w 42741"/>
                    <a:gd name="connsiteY0" fmla="*/ 10299 h 42744"/>
                    <a:gd name="connsiteX1" fmla="*/ 32432 w 42741"/>
                    <a:gd name="connsiteY1" fmla="*/ 39667 h 42744"/>
                    <a:gd name="connsiteX2" fmla="*/ 3077 w 42741"/>
                    <a:gd name="connsiteY2" fmla="*/ 32440 h 42744"/>
                    <a:gd name="connsiteX3" fmla="*/ 10310 w 42741"/>
                    <a:gd name="connsiteY3" fmla="*/ 3079 h 42744"/>
                    <a:gd name="connsiteX4" fmla="*/ 39665 w 42741"/>
                    <a:gd name="connsiteY4" fmla="*/ 10299 h 4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1" h="42744">
                      <a:moveTo>
                        <a:pt x="39665" y="10299"/>
                      </a:moveTo>
                      <a:cubicBezTo>
                        <a:pt x="45761" y="20376"/>
                        <a:pt x="42516" y="33563"/>
                        <a:pt x="32432" y="39667"/>
                      </a:cubicBezTo>
                      <a:cubicBezTo>
                        <a:pt x="22368" y="45763"/>
                        <a:pt x="9181" y="42518"/>
                        <a:pt x="3077" y="32440"/>
                      </a:cubicBezTo>
                      <a:cubicBezTo>
                        <a:pt x="-3019" y="22356"/>
                        <a:pt x="226" y="9169"/>
                        <a:pt x="10310" y="3079"/>
                      </a:cubicBezTo>
                      <a:cubicBezTo>
                        <a:pt x="20367" y="-3017"/>
                        <a:pt x="33561" y="222"/>
                        <a:pt x="39665" y="10299"/>
                      </a:cubicBezTo>
                      <a:close/>
                    </a:path>
                  </a:pathLst>
                </a:custGeom>
                <a:solidFill>
                  <a:srgbClr val="1C93D1"/>
                </a:solidFill>
                <a:ln w="6799" cap="flat">
                  <a:noFill/>
                  <a:prstDash val="solid"/>
                  <a:miter/>
                </a:ln>
              </p:spPr>
              <p:txBody>
                <a:bodyPr rtlCol="0" anchor="ctr"/>
                <a:lstStyle/>
                <a:p>
                  <a:endParaRPr lang="de-DE"/>
                </a:p>
              </p:txBody>
            </p:sp>
            <p:sp>
              <p:nvSpPr>
                <p:cNvPr id="2733" name="Freihandform: Form 2732">
                  <a:extLst>
                    <a:ext uri="{FF2B5EF4-FFF2-40B4-BE49-F238E27FC236}">
                      <a16:creationId xmlns:a16="http://schemas.microsoft.com/office/drawing/2014/main" id="{CF468713-F0FA-6B0C-7F3B-8DE28A83324D}"/>
                    </a:ext>
                  </a:extLst>
                </p:cNvPr>
                <p:cNvSpPr/>
                <p:nvPr/>
              </p:nvSpPr>
              <p:spPr>
                <a:xfrm>
                  <a:off x="6729615" y="4366470"/>
                  <a:ext cx="92417" cy="130272"/>
                </a:xfrm>
                <a:custGeom>
                  <a:avLst/>
                  <a:gdLst>
                    <a:gd name="connsiteX0" fmla="*/ 72144 w 92417"/>
                    <a:gd name="connsiteY0" fmla="*/ 49420 h 130272"/>
                    <a:gd name="connsiteX1" fmla="*/ 84474 w 92417"/>
                    <a:gd name="connsiteY1" fmla="*/ 128351 h 130272"/>
                    <a:gd name="connsiteX2" fmla="*/ 20254 w 92417"/>
                    <a:gd name="connsiteY2" fmla="*/ 80843 h 130272"/>
                    <a:gd name="connsiteX3" fmla="*/ 7931 w 92417"/>
                    <a:gd name="connsiteY3" fmla="*/ 1926 h 130272"/>
                    <a:gd name="connsiteX4" fmla="*/ 72144 w 92417"/>
                    <a:gd name="connsiteY4" fmla="*/ 49420 h 130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17" h="130272">
                      <a:moveTo>
                        <a:pt x="72144" y="49420"/>
                      </a:moveTo>
                      <a:cubicBezTo>
                        <a:pt x="93251" y="84252"/>
                        <a:pt x="98763" y="119696"/>
                        <a:pt x="84474" y="128351"/>
                      </a:cubicBezTo>
                      <a:cubicBezTo>
                        <a:pt x="70164" y="136993"/>
                        <a:pt x="41327" y="115661"/>
                        <a:pt x="20254" y="80843"/>
                      </a:cubicBezTo>
                      <a:cubicBezTo>
                        <a:pt x="-820" y="46025"/>
                        <a:pt x="-6345" y="10560"/>
                        <a:pt x="7931" y="1926"/>
                      </a:cubicBezTo>
                      <a:cubicBezTo>
                        <a:pt x="22227" y="-6730"/>
                        <a:pt x="51071" y="14616"/>
                        <a:pt x="72144" y="49420"/>
                      </a:cubicBezTo>
                      <a:close/>
                    </a:path>
                  </a:pathLst>
                </a:custGeom>
                <a:noFill/>
                <a:ln w="1469" cap="flat">
                  <a:solidFill>
                    <a:srgbClr val="404041"/>
                  </a:solidFill>
                  <a:prstDash val="solid"/>
                  <a:miter/>
                </a:ln>
              </p:spPr>
              <p:txBody>
                <a:bodyPr rtlCol="0" anchor="ctr"/>
                <a:lstStyle/>
                <a:p>
                  <a:endParaRPr lang="de-DE"/>
                </a:p>
              </p:txBody>
            </p:sp>
          </p:grpSp>
          <p:sp>
            <p:nvSpPr>
              <p:cNvPr id="2727" name="Freihandform: Form 2726">
                <a:extLst>
                  <a:ext uri="{FF2B5EF4-FFF2-40B4-BE49-F238E27FC236}">
                    <a16:creationId xmlns:a16="http://schemas.microsoft.com/office/drawing/2014/main" id="{DF1F4AEA-5C56-6FFE-7533-BDFB1D88F8FA}"/>
                  </a:ext>
                </a:extLst>
              </p:cNvPr>
              <p:cNvSpPr/>
              <p:nvPr/>
            </p:nvSpPr>
            <p:spPr>
              <a:xfrm>
                <a:off x="7864" y="0"/>
                <a:ext cx="6804" cy="6804"/>
              </a:xfrm>
              <a:custGeom>
                <a:avLst/>
                <a:gdLst/>
                <a:ahLst/>
                <a:cxnLst/>
                <a:rect l="l" t="t" r="r" b="b"/>
                <a:pathLst>
                  <a:path w="6804" h="6804"/>
                </a:pathLst>
              </a:custGeom>
              <a:noFill/>
              <a:ln w="680" cap="flat">
                <a:solidFill>
                  <a:srgbClr val="000100"/>
                </a:solidFill>
                <a:prstDash val="solid"/>
                <a:miter/>
              </a:ln>
            </p:spPr>
            <p:txBody>
              <a:bodyPr rtlCol="0" anchor="ctr"/>
              <a:lstStyle/>
              <a:p>
                <a:endParaRPr lang="de-DE"/>
              </a:p>
            </p:txBody>
          </p:sp>
          <p:grpSp>
            <p:nvGrpSpPr>
              <p:cNvPr id="2728" name="Grafik 1750">
                <a:extLst>
                  <a:ext uri="{FF2B5EF4-FFF2-40B4-BE49-F238E27FC236}">
                    <a16:creationId xmlns:a16="http://schemas.microsoft.com/office/drawing/2014/main" id="{716D0317-0C89-F42F-D283-224F0C1C74B8}"/>
                  </a:ext>
                </a:extLst>
              </p:cNvPr>
              <p:cNvGrpSpPr/>
              <p:nvPr/>
            </p:nvGrpSpPr>
            <p:grpSpPr>
              <a:xfrm>
                <a:off x="7864" y="0"/>
                <a:ext cx="6804" cy="6804"/>
                <a:chOff x="7864" y="0"/>
                <a:chExt cx="6804" cy="6804"/>
              </a:xfrm>
            </p:grpSpPr>
            <p:sp>
              <p:nvSpPr>
                <p:cNvPr id="2729" name="Freihandform: Form 2728">
                  <a:extLst>
                    <a:ext uri="{FF2B5EF4-FFF2-40B4-BE49-F238E27FC236}">
                      <a16:creationId xmlns:a16="http://schemas.microsoft.com/office/drawing/2014/main" id="{2A332B18-5158-B6C0-54D4-12227AC72CBD}"/>
                    </a:ext>
                  </a:extLst>
                </p:cNvPr>
                <p:cNvSpPr/>
                <p:nvPr/>
              </p:nvSpPr>
              <p:spPr>
                <a:xfrm>
                  <a:off x="7864" y="0"/>
                  <a:ext cx="6804" cy="6804"/>
                </a:xfrm>
                <a:custGeom>
                  <a:avLst/>
                  <a:gdLst/>
                  <a:ahLst/>
                  <a:cxnLst/>
                  <a:rect l="l" t="t" r="r" b="b"/>
                  <a:pathLst>
                    <a:path w="6804" h="6804"/>
                  </a:pathLst>
                </a:custGeom>
                <a:solidFill>
                  <a:srgbClr val="404041"/>
                </a:solidFill>
                <a:ln w="6799" cap="flat">
                  <a:noFill/>
                  <a:prstDash val="solid"/>
                  <a:miter/>
                </a:ln>
              </p:spPr>
              <p:txBody>
                <a:bodyPr rtlCol="0" anchor="ctr"/>
                <a:lstStyle/>
                <a:p>
                  <a:endParaRPr lang="de-DE"/>
                </a:p>
              </p:txBody>
            </p:sp>
            <p:sp>
              <p:nvSpPr>
                <p:cNvPr id="2730" name="Freihandform: Form 2729">
                  <a:extLst>
                    <a:ext uri="{FF2B5EF4-FFF2-40B4-BE49-F238E27FC236}">
                      <a16:creationId xmlns:a16="http://schemas.microsoft.com/office/drawing/2014/main" id="{574A722C-4610-3771-B1EE-FD6E7F571317}"/>
                    </a:ext>
                  </a:extLst>
                </p:cNvPr>
                <p:cNvSpPr/>
                <p:nvPr/>
              </p:nvSpPr>
              <p:spPr>
                <a:xfrm>
                  <a:off x="7864" y="0"/>
                  <a:ext cx="6804" cy="6804"/>
                </a:xfrm>
                <a:custGeom>
                  <a:avLst/>
                  <a:gdLst/>
                  <a:ahLst/>
                  <a:cxnLst/>
                  <a:rect l="l" t="t" r="r" b="b"/>
                  <a:pathLst>
                    <a:path w="6804" h="6804"/>
                  </a:pathLst>
                </a:custGeom>
                <a:noFill/>
                <a:ln w="680" cap="flat">
                  <a:solidFill>
                    <a:srgbClr val="000100"/>
                  </a:solidFill>
                  <a:prstDash val="solid"/>
                  <a:miter/>
                </a:ln>
              </p:spPr>
              <p:txBody>
                <a:bodyPr rtlCol="0" anchor="ctr"/>
                <a:lstStyle/>
                <a:p>
                  <a:endParaRPr lang="de-DE"/>
                </a:p>
              </p:txBody>
            </p:sp>
          </p:grpSp>
        </p:grpSp>
        <p:grpSp>
          <p:nvGrpSpPr>
            <p:cNvPr id="8" name="Grafik 1750">
              <a:extLst>
                <a:ext uri="{FF2B5EF4-FFF2-40B4-BE49-F238E27FC236}">
                  <a16:creationId xmlns:a16="http://schemas.microsoft.com/office/drawing/2014/main" id="{C47D4F12-53EA-C871-A6FA-B51F2284DAD1}"/>
                </a:ext>
              </a:extLst>
            </p:cNvPr>
            <p:cNvGrpSpPr/>
            <p:nvPr/>
          </p:nvGrpSpPr>
          <p:grpSpPr>
            <a:xfrm>
              <a:off x="6739445" y="4475239"/>
              <a:ext cx="54577" cy="96139"/>
              <a:chOff x="6739445" y="4475239"/>
              <a:chExt cx="54577" cy="96139"/>
            </a:xfrm>
          </p:grpSpPr>
          <p:sp>
            <p:nvSpPr>
              <p:cNvPr id="2719" name="Freihandform: Form 2718">
                <a:extLst>
                  <a:ext uri="{FF2B5EF4-FFF2-40B4-BE49-F238E27FC236}">
                    <a16:creationId xmlns:a16="http://schemas.microsoft.com/office/drawing/2014/main" id="{D7A2A9B1-3C2A-A215-10D6-14514A277A16}"/>
                  </a:ext>
                </a:extLst>
              </p:cNvPr>
              <p:cNvSpPr/>
              <p:nvPr/>
            </p:nvSpPr>
            <p:spPr>
              <a:xfrm>
                <a:off x="6739445" y="4475239"/>
                <a:ext cx="54577" cy="96139"/>
              </a:xfrm>
              <a:custGeom>
                <a:avLst/>
                <a:gdLst>
                  <a:gd name="connsiteX0" fmla="*/ 0 w 54577"/>
                  <a:gd name="connsiteY0" fmla="*/ 0 h 96139"/>
                  <a:gd name="connsiteX1" fmla="*/ 54578 w 54577"/>
                  <a:gd name="connsiteY1" fmla="*/ 0 h 96139"/>
                  <a:gd name="connsiteX2" fmla="*/ 54578 w 54577"/>
                  <a:gd name="connsiteY2" fmla="*/ 96139 h 96139"/>
                  <a:gd name="connsiteX3" fmla="*/ 0 w 54577"/>
                  <a:gd name="connsiteY3" fmla="*/ 96139 h 96139"/>
                </a:gdLst>
                <a:ahLst/>
                <a:cxnLst>
                  <a:cxn ang="0">
                    <a:pos x="connsiteX0" y="connsiteY0"/>
                  </a:cxn>
                  <a:cxn ang="0">
                    <a:pos x="connsiteX1" y="connsiteY1"/>
                  </a:cxn>
                  <a:cxn ang="0">
                    <a:pos x="connsiteX2" y="connsiteY2"/>
                  </a:cxn>
                  <a:cxn ang="0">
                    <a:pos x="connsiteX3" y="connsiteY3"/>
                  </a:cxn>
                </a:cxnLst>
                <a:rect l="l" t="t" r="r" b="b"/>
                <a:pathLst>
                  <a:path w="54577" h="96139">
                    <a:moveTo>
                      <a:pt x="0" y="0"/>
                    </a:moveTo>
                    <a:lnTo>
                      <a:pt x="54578" y="0"/>
                    </a:lnTo>
                    <a:lnTo>
                      <a:pt x="54578" y="96139"/>
                    </a:lnTo>
                    <a:lnTo>
                      <a:pt x="0" y="96139"/>
                    </a:lnTo>
                    <a:close/>
                  </a:path>
                </a:pathLst>
              </a:custGeom>
              <a:noFill/>
              <a:ln w="680" cap="flat">
                <a:solidFill>
                  <a:srgbClr val="000100"/>
                </a:solidFill>
                <a:prstDash val="solid"/>
                <a:miter/>
              </a:ln>
            </p:spPr>
            <p:txBody>
              <a:bodyPr rtlCol="0" anchor="ctr"/>
              <a:lstStyle/>
              <a:p>
                <a:endParaRPr lang="de-DE"/>
              </a:p>
            </p:txBody>
          </p:sp>
          <p:sp>
            <p:nvSpPr>
              <p:cNvPr id="2720" name="Freihandform: Form 2719">
                <a:extLst>
                  <a:ext uri="{FF2B5EF4-FFF2-40B4-BE49-F238E27FC236}">
                    <a16:creationId xmlns:a16="http://schemas.microsoft.com/office/drawing/2014/main" id="{EC4AA0E3-3070-6173-EFAC-E70C9B1A758A}"/>
                  </a:ext>
                </a:extLst>
              </p:cNvPr>
              <p:cNvSpPr/>
              <p:nvPr/>
            </p:nvSpPr>
            <p:spPr>
              <a:xfrm>
                <a:off x="6745968" y="4524902"/>
                <a:ext cx="41510" cy="41496"/>
              </a:xfrm>
              <a:custGeom>
                <a:avLst/>
                <a:gdLst>
                  <a:gd name="connsiteX0" fmla="*/ 21048 w 41510"/>
                  <a:gd name="connsiteY0" fmla="*/ 2 h 41496"/>
                  <a:gd name="connsiteX1" fmla="*/ 41509 w 41510"/>
                  <a:gd name="connsiteY1" fmla="*/ 21020 h 41496"/>
                  <a:gd name="connsiteX2" fmla="*/ 20490 w 41510"/>
                  <a:gd name="connsiteY2" fmla="*/ 41495 h 41496"/>
                  <a:gd name="connsiteX3" fmla="*/ 1 w 41510"/>
                  <a:gd name="connsiteY3" fmla="*/ 20483 h 41496"/>
                  <a:gd name="connsiteX4" fmla="*/ 21048 w 41510"/>
                  <a:gd name="connsiteY4" fmla="*/ 2 h 41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10" h="41496">
                    <a:moveTo>
                      <a:pt x="21048" y="2"/>
                    </a:moveTo>
                    <a:cubicBezTo>
                      <a:pt x="32472" y="165"/>
                      <a:pt x="41665" y="9596"/>
                      <a:pt x="41509" y="21020"/>
                    </a:cubicBezTo>
                    <a:cubicBezTo>
                      <a:pt x="41345" y="32445"/>
                      <a:pt x="31914" y="41638"/>
                      <a:pt x="20490" y="41495"/>
                    </a:cubicBezTo>
                    <a:cubicBezTo>
                      <a:pt x="9065" y="41338"/>
                      <a:pt x="-134" y="31908"/>
                      <a:pt x="1" y="20483"/>
                    </a:cubicBezTo>
                    <a:cubicBezTo>
                      <a:pt x="185" y="9038"/>
                      <a:pt x="9603" y="-141"/>
                      <a:pt x="21048" y="2"/>
                    </a:cubicBezTo>
                    <a:close/>
                  </a:path>
                </a:pathLst>
              </a:custGeom>
              <a:solidFill>
                <a:srgbClr val="A5C740"/>
              </a:solidFill>
              <a:ln w="6799" cap="flat">
                <a:noFill/>
                <a:prstDash val="solid"/>
                <a:miter/>
              </a:ln>
            </p:spPr>
            <p:txBody>
              <a:bodyPr rtlCol="0" anchor="ctr"/>
              <a:lstStyle/>
              <a:p>
                <a:endParaRPr lang="de-DE"/>
              </a:p>
            </p:txBody>
          </p:sp>
          <p:sp>
            <p:nvSpPr>
              <p:cNvPr id="2721" name="Freihandform: Form 2720">
                <a:extLst>
                  <a:ext uri="{FF2B5EF4-FFF2-40B4-BE49-F238E27FC236}">
                    <a16:creationId xmlns:a16="http://schemas.microsoft.com/office/drawing/2014/main" id="{103C6EF4-EA74-7783-CDA3-1B441E8C9A69}"/>
                  </a:ext>
                </a:extLst>
              </p:cNvPr>
              <p:cNvSpPr/>
              <p:nvPr/>
            </p:nvSpPr>
            <p:spPr>
              <a:xfrm>
                <a:off x="6744893" y="4478530"/>
                <a:ext cx="43654" cy="43687"/>
              </a:xfrm>
              <a:custGeom>
                <a:avLst/>
                <a:gdLst>
                  <a:gd name="connsiteX0" fmla="*/ 22123 w 43654"/>
                  <a:gd name="connsiteY0" fmla="*/ 2 h 43687"/>
                  <a:gd name="connsiteX1" fmla="*/ 43652 w 43654"/>
                  <a:gd name="connsiteY1" fmla="*/ 22130 h 43687"/>
                  <a:gd name="connsiteX2" fmla="*/ 21531 w 43654"/>
                  <a:gd name="connsiteY2" fmla="*/ 43686 h 43687"/>
                  <a:gd name="connsiteX3" fmla="*/ 2 w 43654"/>
                  <a:gd name="connsiteY3" fmla="*/ 21558 h 43687"/>
                  <a:gd name="connsiteX4" fmla="*/ 22123 w 43654"/>
                  <a:gd name="connsiteY4" fmla="*/ 2 h 43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 h="43687">
                    <a:moveTo>
                      <a:pt x="22123" y="2"/>
                    </a:moveTo>
                    <a:cubicBezTo>
                      <a:pt x="34153" y="158"/>
                      <a:pt x="43815" y="10093"/>
                      <a:pt x="43652" y="22130"/>
                    </a:cubicBezTo>
                    <a:cubicBezTo>
                      <a:pt x="43509" y="34167"/>
                      <a:pt x="33582" y="43822"/>
                      <a:pt x="21531" y="43686"/>
                    </a:cubicBezTo>
                    <a:cubicBezTo>
                      <a:pt x="9515" y="43523"/>
                      <a:pt x="-161" y="33589"/>
                      <a:pt x="2" y="21558"/>
                    </a:cubicBezTo>
                    <a:cubicBezTo>
                      <a:pt x="165" y="9528"/>
                      <a:pt x="10106" y="-155"/>
                      <a:pt x="22123" y="2"/>
                    </a:cubicBezTo>
                    <a:close/>
                  </a:path>
                </a:pathLst>
              </a:custGeom>
              <a:solidFill>
                <a:srgbClr val="EA5A72"/>
              </a:solidFill>
              <a:ln w="6799" cap="flat">
                <a:noFill/>
                <a:prstDash val="solid"/>
                <a:miter/>
              </a:ln>
            </p:spPr>
            <p:txBody>
              <a:bodyPr rtlCol="0" anchor="ctr"/>
              <a:lstStyle/>
              <a:p>
                <a:endParaRPr lang="de-DE"/>
              </a:p>
            </p:txBody>
          </p:sp>
          <p:sp>
            <p:nvSpPr>
              <p:cNvPr id="2722" name="Freihandform: Form 2721">
                <a:extLst>
                  <a:ext uri="{FF2B5EF4-FFF2-40B4-BE49-F238E27FC236}">
                    <a16:creationId xmlns:a16="http://schemas.microsoft.com/office/drawing/2014/main" id="{358CFE27-8633-9E62-C22F-43334027EAF0}"/>
                  </a:ext>
                </a:extLst>
              </p:cNvPr>
              <p:cNvSpPr/>
              <p:nvPr/>
            </p:nvSpPr>
            <p:spPr>
              <a:xfrm>
                <a:off x="6739445" y="4475239"/>
                <a:ext cx="54577" cy="96139"/>
              </a:xfrm>
              <a:custGeom>
                <a:avLst/>
                <a:gdLst>
                  <a:gd name="connsiteX0" fmla="*/ 0 w 54577"/>
                  <a:gd name="connsiteY0" fmla="*/ 0 h 96139"/>
                  <a:gd name="connsiteX1" fmla="*/ 54578 w 54577"/>
                  <a:gd name="connsiteY1" fmla="*/ 0 h 96139"/>
                  <a:gd name="connsiteX2" fmla="*/ 54578 w 54577"/>
                  <a:gd name="connsiteY2" fmla="*/ 96139 h 96139"/>
                  <a:gd name="connsiteX3" fmla="*/ 0 w 54577"/>
                  <a:gd name="connsiteY3" fmla="*/ 96139 h 96139"/>
                </a:gdLst>
                <a:ahLst/>
                <a:cxnLst>
                  <a:cxn ang="0">
                    <a:pos x="connsiteX0" y="connsiteY0"/>
                  </a:cxn>
                  <a:cxn ang="0">
                    <a:pos x="connsiteX1" y="connsiteY1"/>
                  </a:cxn>
                  <a:cxn ang="0">
                    <a:pos x="connsiteX2" y="connsiteY2"/>
                  </a:cxn>
                  <a:cxn ang="0">
                    <a:pos x="connsiteX3" y="connsiteY3"/>
                  </a:cxn>
                </a:cxnLst>
                <a:rect l="l" t="t" r="r" b="b"/>
                <a:pathLst>
                  <a:path w="54577" h="96139">
                    <a:moveTo>
                      <a:pt x="0" y="0"/>
                    </a:moveTo>
                    <a:lnTo>
                      <a:pt x="54578" y="0"/>
                    </a:lnTo>
                    <a:lnTo>
                      <a:pt x="54578" y="96139"/>
                    </a:lnTo>
                    <a:lnTo>
                      <a:pt x="0" y="96139"/>
                    </a:lnTo>
                    <a:close/>
                  </a:path>
                </a:pathLst>
              </a:custGeom>
              <a:solidFill>
                <a:srgbClr val="404041"/>
              </a:solidFill>
              <a:ln w="6799" cap="flat">
                <a:noFill/>
                <a:prstDash val="solid"/>
                <a:miter/>
              </a:ln>
            </p:spPr>
            <p:txBody>
              <a:bodyPr rtlCol="0" anchor="ctr"/>
              <a:lstStyle/>
              <a:p>
                <a:endParaRPr lang="de-DE"/>
              </a:p>
            </p:txBody>
          </p:sp>
          <p:sp>
            <p:nvSpPr>
              <p:cNvPr id="2723" name="Freihandform: Form 2722">
                <a:extLst>
                  <a:ext uri="{FF2B5EF4-FFF2-40B4-BE49-F238E27FC236}">
                    <a16:creationId xmlns:a16="http://schemas.microsoft.com/office/drawing/2014/main" id="{0B64AB4B-0A0C-7D7D-520C-06C27861CCD4}"/>
                  </a:ext>
                </a:extLst>
              </p:cNvPr>
              <p:cNvSpPr/>
              <p:nvPr/>
            </p:nvSpPr>
            <p:spPr>
              <a:xfrm>
                <a:off x="6745370" y="4478890"/>
                <a:ext cx="42837" cy="42824"/>
              </a:xfrm>
              <a:custGeom>
                <a:avLst/>
                <a:gdLst>
                  <a:gd name="connsiteX0" fmla="*/ 21715 w 42837"/>
                  <a:gd name="connsiteY0" fmla="*/ 3 h 42824"/>
                  <a:gd name="connsiteX1" fmla="*/ 42835 w 42837"/>
                  <a:gd name="connsiteY1" fmla="*/ 21688 h 42824"/>
                  <a:gd name="connsiteX2" fmla="*/ 21150 w 42837"/>
                  <a:gd name="connsiteY2" fmla="*/ 42822 h 42824"/>
                  <a:gd name="connsiteX3" fmla="*/ 2 w 42837"/>
                  <a:gd name="connsiteY3" fmla="*/ 21144 h 42824"/>
                  <a:gd name="connsiteX4" fmla="*/ 21715 w 42837"/>
                  <a:gd name="connsiteY4" fmla="*/ 3 h 42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7" h="42824">
                    <a:moveTo>
                      <a:pt x="21715" y="3"/>
                    </a:moveTo>
                    <a:cubicBezTo>
                      <a:pt x="33513" y="145"/>
                      <a:pt x="43012" y="9882"/>
                      <a:pt x="42835" y="21688"/>
                    </a:cubicBezTo>
                    <a:cubicBezTo>
                      <a:pt x="42679" y="33500"/>
                      <a:pt x="32942" y="42986"/>
                      <a:pt x="21150" y="42822"/>
                    </a:cubicBezTo>
                    <a:cubicBezTo>
                      <a:pt x="9344" y="42680"/>
                      <a:pt x="-155" y="32922"/>
                      <a:pt x="2" y="21144"/>
                    </a:cubicBezTo>
                    <a:cubicBezTo>
                      <a:pt x="172" y="9325"/>
                      <a:pt x="9923" y="-181"/>
                      <a:pt x="21715" y="3"/>
                    </a:cubicBezTo>
                  </a:path>
                </a:pathLst>
              </a:custGeom>
              <a:solidFill>
                <a:srgbClr val="EA5A72"/>
              </a:solidFill>
              <a:ln w="6799" cap="flat">
                <a:noFill/>
                <a:prstDash val="solid"/>
                <a:miter/>
              </a:ln>
            </p:spPr>
            <p:txBody>
              <a:bodyPr rtlCol="0" anchor="ctr"/>
              <a:lstStyle/>
              <a:p>
                <a:endParaRPr lang="de-DE"/>
              </a:p>
            </p:txBody>
          </p:sp>
          <p:sp>
            <p:nvSpPr>
              <p:cNvPr id="2724" name="Freihandform: Form 2723">
                <a:extLst>
                  <a:ext uri="{FF2B5EF4-FFF2-40B4-BE49-F238E27FC236}">
                    <a16:creationId xmlns:a16="http://schemas.microsoft.com/office/drawing/2014/main" id="{D78D1683-2D7E-C091-49CA-49A94D5BCBEC}"/>
                  </a:ext>
                </a:extLst>
              </p:cNvPr>
              <p:cNvSpPr/>
              <p:nvPr/>
            </p:nvSpPr>
            <p:spPr>
              <a:xfrm>
                <a:off x="6746281" y="4525276"/>
                <a:ext cx="40667" cy="40666"/>
              </a:xfrm>
              <a:custGeom>
                <a:avLst/>
                <a:gdLst>
                  <a:gd name="connsiteX0" fmla="*/ 20606 w 40667"/>
                  <a:gd name="connsiteY0" fmla="*/ 2 h 40666"/>
                  <a:gd name="connsiteX1" fmla="*/ 40665 w 40667"/>
                  <a:gd name="connsiteY1" fmla="*/ 20599 h 40666"/>
                  <a:gd name="connsiteX2" fmla="*/ 20069 w 40667"/>
                  <a:gd name="connsiteY2" fmla="*/ 40665 h 40666"/>
                  <a:gd name="connsiteX3" fmla="*/ 2 w 40667"/>
                  <a:gd name="connsiteY3" fmla="*/ 20082 h 40666"/>
                  <a:gd name="connsiteX4" fmla="*/ 20606 w 40667"/>
                  <a:gd name="connsiteY4" fmla="*/ 2 h 4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7" h="40666">
                    <a:moveTo>
                      <a:pt x="20606" y="2"/>
                    </a:moveTo>
                    <a:cubicBezTo>
                      <a:pt x="31806" y="145"/>
                      <a:pt x="40815" y="9399"/>
                      <a:pt x="40665" y="20599"/>
                    </a:cubicBezTo>
                    <a:cubicBezTo>
                      <a:pt x="40523" y="31792"/>
                      <a:pt x="31262" y="40808"/>
                      <a:pt x="20069" y="40665"/>
                    </a:cubicBezTo>
                    <a:cubicBezTo>
                      <a:pt x="8855" y="40522"/>
                      <a:pt x="-168" y="31268"/>
                      <a:pt x="2" y="20082"/>
                    </a:cubicBezTo>
                    <a:cubicBezTo>
                      <a:pt x="152" y="8881"/>
                      <a:pt x="9399" y="-141"/>
                      <a:pt x="20606" y="2"/>
                    </a:cubicBezTo>
                  </a:path>
                </a:pathLst>
              </a:custGeom>
              <a:solidFill>
                <a:srgbClr val="A5C740"/>
              </a:solidFill>
              <a:ln w="6799" cap="flat">
                <a:noFill/>
                <a:prstDash val="solid"/>
                <a:miter/>
              </a:ln>
            </p:spPr>
            <p:txBody>
              <a:bodyPr rtlCol="0" anchor="ctr"/>
              <a:lstStyle/>
              <a:p>
                <a:endParaRPr lang="de-DE"/>
              </a:p>
            </p:txBody>
          </p:sp>
        </p:grpSp>
        <p:grpSp>
          <p:nvGrpSpPr>
            <p:cNvPr id="9" name="Grafik 1750">
              <a:extLst>
                <a:ext uri="{FF2B5EF4-FFF2-40B4-BE49-F238E27FC236}">
                  <a16:creationId xmlns:a16="http://schemas.microsoft.com/office/drawing/2014/main" id="{7541C1E3-BBFA-835A-EF5F-04532D6468AF}"/>
                </a:ext>
              </a:extLst>
            </p:cNvPr>
            <p:cNvGrpSpPr/>
            <p:nvPr/>
          </p:nvGrpSpPr>
          <p:grpSpPr>
            <a:xfrm>
              <a:off x="5483028" y="3751987"/>
              <a:ext cx="63961" cy="112694"/>
              <a:chOff x="5483028" y="3751987"/>
              <a:chExt cx="63961" cy="112694"/>
            </a:xfrm>
          </p:grpSpPr>
          <p:sp>
            <p:nvSpPr>
              <p:cNvPr id="2713" name="Freihandform: Form 2712">
                <a:extLst>
                  <a:ext uri="{FF2B5EF4-FFF2-40B4-BE49-F238E27FC236}">
                    <a16:creationId xmlns:a16="http://schemas.microsoft.com/office/drawing/2014/main" id="{516371B1-727C-D692-3598-8A233D97970A}"/>
                  </a:ext>
                </a:extLst>
              </p:cNvPr>
              <p:cNvSpPr/>
              <p:nvPr/>
            </p:nvSpPr>
            <p:spPr>
              <a:xfrm>
                <a:off x="5483028" y="3751987"/>
                <a:ext cx="63961" cy="112694"/>
              </a:xfrm>
              <a:custGeom>
                <a:avLst/>
                <a:gdLst>
                  <a:gd name="connsiteX0" fmla="*/ 0 w 63961"/>
                  <a:gd name="connsiteY0" fmla="*/ 0 h 112694"/>
                  <a:gd name="connsiteX1" fmla="*/ 63961 w 63961"/>
                  <a:gd name="connsiteY1" fmla="*/ 0 h 112694"/>
                  <a:gd name="connsiteX2" fmla="*/ 63961 w 63961"/>
                  <a:gd name="connsiteY2" fmla="*/ 112694 h 112694"/>
                  <a:gd name="connsiteX3" fmla="*/ 0 w 63961"/>
                  <a:gd name="connsiteY3" fmla="*/ 112694 h 112694"/>
                </a:gdLst>
                <a:ahLst/>
                <a:cxnLst>
                  <a:cxn ang="0">
                    <a:pos x="connsiteX0" y="connsiteY0"/>
                  </a:cxn>
                  <a:cxn ang="0">
                    <a:pos x="connsiteX1" y="connsiteY1"/>
                  </a:cxn>
                  <a:cxn ang="0">
                    <a:pos x="connsiteX2" y="connsiteY2"/>
                  </a:cxn>
                  <a:cxn ang="0">
                    <a:pos x="connsiteX3" y="connsiteY3"/>
                  </a:cxn>
                </a:cxnLst>
                <a:rect l="l" t="t" r="r" b="b"/>
                <a:pathLst>
                  <a:path w="63961" h="112694">
                    <a:moveTo>
                      <a:pt x="0" y="0"/>
                    </a:moveTo>
                    <a:lnTo>
                      <a:pt x="63961" y="0"/>
                    </a:lnTo>
                    <a:lnTo>
                      <a:pt x="63961" y="112694"/>
                    </a:lnTo>
                    <a:lnTo>
                      <a:pt x="0" y="112694"/>
                    </a:lnTo>
                    <a:close/>
                  </a:path>
                </a:pathLst>
              </a:custGeom>
              <a:noFill/>
              <a:ln w="680" cap="flat">
                <a:solidFill>
                  <a:srgbClr val="000100"/>
                </a:solidFill>
                <a:prstDash val="solid"/>
                <a:miter/>
              </a:ln>
            </p:spPr>
            <p:txBody>
              <a:bodyPr rtlCol="0" anchor="ctr"/>
              <a:lstStyle/>
              <a:p>
                <a:endParaRPr lang="de-DE"/>
              </a:p>
            </p:txBody>
          </p:sp>
          <p:sp>
            <p:nvSpPr>
              <p:cNvPr id="2714" name="Freihandform: Form 2713">
                <a:extLst>
                  <a:ext uri="{FF2B5EF4-FFF2-40B4-BE49-F238E27FC236}">
                    <a16:creationId xmlns:a16="http://schemas.microsoft.com/office/drawing/2014/main" id="{115E32A4-F3E4-F433-3C10-9FA076FEBC2B}"/>
                  </a:ext>
                </a:extLst>
              </p:cNvPr>
              <p:cNvSpPr/>
              <p:nvPr/>
            </p:nvSpPr>
            <p:spPr>
              <a:xfrm>
                <a:off x="5490674" y="3810203"/>
                <a:ext cx="48648" cy="48634"/>
              </a:xfrm>
              <a:custGeom>
                <a:avLst/>
                <a:gdLst>
                  <a:gd name="connsiteX0" fmla="*/ 24668 w 48648"/>
                  <a:gd name="connsiteY0" fmla="*/ 2 h 48634"/>
                  <a:gd name="connsiteX1" fmla="*/ 48646 w 48648"/>
                  <a:gd name="connsiteY1" fmla="*/ 24634 h 48634"/>
                  <a:gd name="connsiteX2" fmla="*/ 24015 w 48648"/>
                  <a:gd name="connsiteY2" fmla="*/ 48633 h 48634"/>
                  <a:gd name="connsiteX3" fmla="*/ 2 w 48648"/>
                  <a:gd name="connsiteY3" fmla="*/ 24001 h 48634"/>
                  <a:gd name="connsiteX4" fmla="*/ 24668 w 48648"/>
                  <a:gd name="connsiteY4" fmla="*/ 2 h 48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8" h="48634">
                    <a:moveTo>
                      <a:pt x="24668" y="2"/>
                    </a:moveTo>
                    <a:cubicBezTo>
                      <a:pt x="38052" y="186"/>
                      <a:pt x="48837" y="11243"/>
                      <a:pt x="48646" y="24634"/>
                    </a:cubicBezTo>
                    <a:cubicBezTo>
                      <a:pt x="48456" y="38025"/>
                      <a:pt x="37399" y="48803"/>
                      <a:pt x="24015" y="48633"/>
                    </a:cubicBezTo>
                    <a:cubicBezTo>
                      <a:pt x="10623" y="48442"/>
                      <a:pt x="-168" y="37392"/>
                      <a:pt x="2" y="24001"/>
                    </a:cubicBezTo>
                    <a:cubicBezTo>
                      <a:pt x="213" y="10596"/>
                      <a:pt x="11256" y="-168"/>
                      <a:pt x="24668" y="2"/>
                    </a:cubicBezTo>
                    <a:close/>
                  </a:path>
                </a:pathLst>
              </a:custGeom>
              <a:solidFill>
                <a:srgbClr val="A5C740"/>
              </a:solidFill>
              <a:ln w="6799" cap="flat">
                <a:noFill/>
                <a:prstDash val="solid"/>
                <a:miter/>
              </a:ln>
            </p:spPr>
            <p:txBody>
              <a:bodyPr rtlCol="0" anchor="ctr"/>
              <a:lstStyle/>
              <a:p>
                <a:endParaRPr lang="de-DE"/>
              </a:p>
            </p:txBody>
          </p:sp>
          <p:sp>
            <p:nvSpPr>
              <p:cNvPr id="2715" name="Freihandform: Form 2714">
                <a:extLst>
                  <a:ext uri="{FF2B5EF4-FFF2-40B4-BE49-F238E27FC236}">
                    <a16:creationId xmlns:a16="http://schemas.microsoft.com/office/drawing/2014/main" id="{889734C1-A9FE-FCC7-C0CE-87B1922F39F0}"/>
                  </a:ext>
                </a:extLst>
              </p:cNvPr>
              <p:cNvSpPr/>
              <p:nvPr/>
            </p:nvSpPr>
            <p:spPr>
              <a:xfrm>
                <a:off x="5489408" y="3755856"/>
                <a:ext cx="51173" cy="51200"/>
              </a:xfrm>
              <a:custGeom>
                <a:avLst/>
                <a:gdLst>
                  <a:gd name="connsiteX0" fmla="*/ 25934 w 51173"/>
                  <a:gd name="connsiteY0" fmla="*/ 2 h 51200"/>
                  <a:gd name="connsiteX1" fmla="*/ 51171 w 51173"/>
                  <a:gd name="connsiteY1" fmla="*/ 25941 h 51200"/>
                  <a:gd name="connsiteX2" fmla="*/ 25233 w 51173"/>
                  <a:gd name="connsiteY2" fmla="*/ 51198 h 51200"/>
                  <a:gd name="connsiteX3" fmla="*/ 2 w 51173"/>
                  <a:gd name="connsiteY3" fmla="*/ 25267 h 51200"/>
                  <a:gd name="connsiteX4" fmla="*/ 25934 w 51173"/>
                  <a:gd name="connsiteY4" fmla="*/ 2 h 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73" h="51200">
                    <a:moveTo>
                      <a:pt x="25934" y="2"/>
                    </a:moveTo>
                    <a:cubicBezTo>
                      <a:pt x="40033" y="193"/>
                      <a:pt x="51362" y="11835"/>
                      <a:pt x="51171" y="25941"/>
                    </a:cubicBezTo>
                    <a:cubicBezTo>
                      <a:pt x="51008" y="40046"/>
                      <a:pt x="39359" y="51369"/>
                      <a:pt x="25233" y="51198"/>
                    </a:cubicBezTo>
                    <a:cubicBezTo>
                      <a:pt x="11155" y="51015"/>
                      <a:pt x="-188" y="39366"/>
                      <a:pt x="2" y="25267"/>
                    </a:cubicBezTo>
                    <a:cubicBezTo>
                      <a:pt x="200" y="11162"/>
                      <a:pt x="11855" y="-188"/>
                      <a:pt x="25934" y="2"/>
                    </a:cubicBezTo>
                    <a:close/>
                  </a:path>
                </a:pathLst>
              </a:custGeom>
              <a:solidFill>
                <a:srgbClr val="EA5A72"/>
              </a:solidFill>
              <a:ln w="6799" cap="flat">
                <a:noFill/>
                <a:prstDash val="solid"/>
                <a:miter/>
              </a:ln>
            </p:spPr>
            <p:txBody>
              <a:bodyPr rtlCol="0" anchor="ctr"/>
              <a:lstStyle/>
              <a:p>
                <a:endParaRPr lang="de-DE"/>
              </a:p>
            </p:txBody>
          </p:sp>
          <p:sp>
            <p:nvSpPr>
              <p:cNvPr id="2716" name="Freihandform: Form 2715">
                <a:extLst>
                  <a:ext uri="{FF2B5EF4-FFF2-40B4-BE49-F238E27FC236}">
                    <a16:creationId xmlns:a16="http://schemas.microsoft.com/office/drawing/2014/main" id="{590432EA-CF7A-896A-9722-C7E6A48845BD}"/>
                  </a:ext>
                </a:extLst>
              </p:cNvPr>
              <p:cNvSpPr/>
              <p:nvPr/>
            </p:nvSpPr>
            <p:spPr>
              <a:xfrm>
                <a:off x="5483028" y="3751987"/>
                <a:ext cx="63961" cy="112694"/>
              </a:xfrm>
              <a:custGeom>
                <a:avLst/>
                <a:gdLst>
                  <a:gd name="connsiteX0" fmla="*/ 0 w 63961"/>
                  <a:gd name="connsiteY0" fmla="*/ 0 h 112694"/>
                  <a:gd name="connsiteX1" fmla="*/ 63961 w 63961"/>
                  <a:gd name="connsiteY1" fmla="*/ 0 h 112694"/>
                  <a:gd name="connsiteX2" fmla="*/ 63961 w 63961"/>
                  <a:gd name="connsiteY2" fmla="*/ 112694 h 112694"/>
                  <a:gd name="connsiteX3" fmla="*/ 0 w 63961"/>
                  <a:gd name="connsiteY3" fmla="*/ 112694 h 112694"/>
                </a:gdLst>
                <a:ahLst/>
                <a:cxnLst>
                  <a:cxn ang="0">
                    <a:pos x="connsiteX0" y="connsiteY0"/>
                  </a:cxn>
                  <a:cxn ang="0">
                    <a:pos x="connsiteX1" y="connsiteY1"/>
                  </a:cxn>
                  <a:cxn ang="0">
                    <a:pos x="connsiteX2" y="connsiteY2"/>
                  </a:cxn>
                  <a:cxn ang="0">
                    <a:pos x="connsiteX3" y="connsiteY3"/>
                  </a:cxn>
                </a:cxnLst>
                <a:rect l="l" t="t" r="r" b="b"/>
                <a:pathLst>
                  <a:path w="63961" h="112694">
                    <a:moveTo>
                      <a:pt x="0" y="0"/>
                    </a:moveTo>
                    <a:lnTo>
                      <a:pt x="63961" y="0"/>
                    </a:lnTo>
                    <a:lnTo>
                      <a:pt x="63961" y="112694"/>
                    </a:lnTo>
                    <a:lnTo>
                      <a:pt x="0" y="112694"/>
                    </a:lnTo>
                    <a:close/>
                  </a:path>
                </a:pathLst>
              </a:custGeom>
              <a:solidFill>
                <a:srgbClr val="404041"/>
              </a:solidFill>
              <a:ln w="6799" cap="flat">
                <a:noFill/>
                <a:prstDash val="solid"/>
                <a:miter/>
              </a:ln>
            </p:spPr>
            <p:txBody>
              <a:bodyPr rtlCol="0" anchor="ctr"/>
              <a:lstStyle/>
              <a:p>
                <a:endParaRPr lang="de-DE"/>
              </a:p>
            </p:txBody>
          </p:sp>
          <p:sp>
            <p:nvSpPr>
              <p:cNvPr id="2717" name="Freihandform: Form 2716">
                <a:extLst>
                  <a:ext uri="{FF2B5EF4-FFF2-40B4-BE49-F238E27FC236}">
                    <a16:creationId xmlns:a16="http://schemas.microsoft.com/office/drawing/2014/main" id="{C8C199F0-867C-7712-C6D5-3B641C1FFF9F}"/>
                  </a:ext>
                </a:extLst>
              </p:cNvPr>
              <p:cNvSpPr/>
              <p:nvPr/>
            </p:nvSpPr>
            <p:spPr>
              <a:xfrm>
                <a:off x="5489973" y="3756277"/>
                <a:ext cx="50214" cy="50194"/>
              </a:xfrm>
              <a:custGeom>
                <a:avLst/>
                <a:gdLst>
                  <a:gd name="connsiteX0" fmla="*/ 25451 w 50214"/>
                  <a:gd name="connsiteY0" fmla="*/ 3 h 50194"/>
                  <a:gd name="connsiteX1" fmla="*/ 50212 w 50214"/>
                  <a:gd name="connsiteY1" fmla="*/ 25410 h 50194"/>
                  <a:gd name="connsiteX2" fmla="*/ 24791 w 50214"/>
                  <a:gd name="connsiteY2" fmla="*/ 50192 h 50194"/>
                  <a:gd name="connsiteX3" fmla="*/ 2 w 50214"/>
                  <a:gd name="connsiteY3" fmla="*/ 24785 h 50194"/>
                  <a:gd name="connsiteX4" fmla="*/ 25451 w 50214"/>
                  <a:gd name="connsiteY4" fmla="*/ 3 h 5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14" h="50194">
                    <a:moveTo>
                      <a:pt x="25451" y="3"/>
                    </a:moveTo>
                    <a:cubicBezTo>
                      <a:pt x="39277" y="166"/>
                      <a:pt x="50409" y="11584"/>
                      <a:pt x="50212" y="25410"/>
                    </a:cubicBezTo>
                    <a:cubicBezTo>
                      <a:pt x="50021" y="39264"/>
                      <a:pt x="38610" y="50376"/>
                      <a:pt x="24791" y="50192"/>
                    </a:cubicBezTo>
                    <a:cubicBezTo>
                      <a:pt x="10950" y="50029"/>
                      <a:pt x="-175" y="38591"/>
                      <a:pt x="2" y="24785"/>
                    </a:cubicBezTo>
                    <a:cubicBezTo>
                      <a:pt x="200" y="10931"/>
                      <a:pt x="11631" y="-215"/>
                      <a:pt x="25451" y="3"/>
                    </a:cubicBezTo>
                  </a:path>
                </a:pathLst>
              </a:custGeom>
              <a:solidFill>
                <a:srgbClr val="EA5A72"/>
              </a:solidFill>
              <a:ln w="6799" cap="flat">
                <a:noFill/>
                <a:prstDash val="solid"/>
                <a:miter/>
              </a:ln>
            </p:spPr>
            <p:txBody>
              <a:bodyPr rtlCol="0" anchor="ctr"/>
              <a:lstStyle/>
              <a:p>
                <a:endParaRPr lang="de-DE"/>
              </a:p>
            </p:txBody>
          </p:sp>
          <p:sp>
            <p:nvSpPr>
              <p:cNvPr id="2718" name="Freihandform: Form 2717">
                <a:extLst>
                  <a:ext uri="{FF2B5EF4-FFF2-40B4-BE49-F238E27FC236}">
                    <a16:creationId xmlns:a16="http://schemas.microsoft.com/office/drawing/2014/main" id="{2E5BF4BD-D4F9-9F98-408E-F28C59D3CE25}"/>
                  </a:ext>
                </a:extLst>
              </p:cNvPr>
              <p:cNvSpPr/>
              <p:nvPr/>
            </p:nvSpPr>
            <p:spPr>
              <a:xfrm>
                <a:off x="5491041" y="3810645"/>
                <a:ext cx="47669" cy="47675"/>
              </a:xfrm>
              <a:custGeom>
                <a:avLst/>
                <a:gdLst>
                  <a:gd name="connsiteX0" fmla="*/ 24152 w 47669"/>
                  <a:gd name="connsiteY0" fmla="*/ 2 h 47675"/>
                  <a:gd name="connsiteX1" fmla="*/ 47668 w 47669"/>
                  <a:gd name="connsiteY1" fmla="*/ 24151 h 47675"/>
                  <a:gd name="connsiteX2" fmla="*/ 23519 w 47669"/>
                  <a:gd name="connsiteY2" fmla="*/ 47673 h 47675"/>
                  <a:gd name="connsiteX3" fmla="*/ 3 w 47669"/>
                  <a:gd name="connsiteY3" fmla="*/ 23545 h 47675"/>
                  <a:gd name="connsiteX4" fmla="*/ 24152 w 47669"/>
                  <a:gd name="connsiteY4" fmla="*/ 2 h 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69" h="47675">
                    <a:moveTo>
                      <a:pt x="24152" y="2"/>
                    </a:moveTo>
                    <a:cubicBezTo>
                      <a:pt x="37277" y="172"/>
                      <a:pt x="47838" y="11018"/>
                      <a:pt x="47668" y="24151"/>
                    </a:cubicBezTo>
                    <a:cubicBezTo>
                      <a:pt x="47491" y="37270"/>
                      <a:pt x="36645" y="47837"/>
                      <a:pt x="23519" y="47673"/>
                    </a:cubicBezTo>
                    <a:cubicBezTo>
                      <a:pt x="10373" y="47503"/>
                      <a:pt x="-201" y="36657"/>
                      <a:pt x="3" y="23545"/>
                    </a:cubicBezTo>
                    <a:cubicBezTo>
                      <a:pt x="173" y="10406"/>
                      <a:pt x="11019" y="-168"/>
                      <a:pt x="24152" y="2"/>
                    </a:cubicBezTo>
                  </a:path>
                </a:pathLst>
              </a:custGeom>
              <a:solidFill>
                <a:srgbClr val="A5C740"/>
              </a:solidFill>
              <a:ln w="6799" cap="flat">
                <a:noFill/>
                <a:prstDash val="solid"/>
                <a:miter/>
              </a:ln>
            </p:spPr>
            <p:txBody>
              <a:bodyPr rtlCol="0" anchor="ctr"/>
              <a:lstStyle/>
              <a:p>
                <a:endParaRPr lang="de-DE"/>
              </a:p>
            </p:txBody>
          </p:sp>
        </p:grpSp>
        <p:grpSp>
          <p:nvGrpSpPr>
            <p:cNvPr id="10" name="Grafik 1750">
              <a:extLst>
                <a:ext uri="{FF2B5EF4-FFF2-40B4-BE49-F238E27FC236}">
                  <a16:creationId xmlns:a16="http://schemas.microsoft.com/office/drawing/2014/main" id="{39B3F935-37F3-EA46-1094-143EF46774B8}"/>
                </a:ext>
              </a:extLst>
            </p:cNvPr>
            <p:cNvGrpSpPr/>
            <p:nvPr/>
          </p:nvGrpSpPr>
          <p:grpSpPr>
            <a:xfrm>
              <a:off x="6191310" y="1892824"/>
              <a:ext cx="54571" cy="96139"/>
              <a:chOff x="6191310" y="1892824"/>
              <a:chExt cx="54571" cy="96139"/>
            </a:xfrm>
          </p:grpSpPr>
          <p:sp>
            <p:nvSpPr>
              <p:cNvPr id="2707" name="Freihandform: Form 2706">
                <a:extLst>
                  <a:ext uri="{FF2B5EF4-FFF2-40B4-BE49-F238E27FC236}">
                    <a16:creationId xmlns:a16="http://schemas.microsoft.com/office/drawing/2014/main" id="{16BE968C-1AD8-64BD-5D0B-4513B4D9E0FB}"/>
                  </a:ext>
                </a:extLst>
              </p:cNvPr>
              <p:cNvSpPr/>
              <p:nvPr/>
            </p:nvSpPr>
            <p:spPr>
              <a:xfrm>
                <a:off x="6191310" y="1892824"/>
                <a:ext cx="54571" cy="96139"/>
              </a:xfrm>
              <a:custGeom>
                <a:avLst/>
                <a:gdLst>
                  <a:gd name="connsiteX0" fmla="*/ 0 w 54571"/>
                  <a:gd name="connsiteY0" fmla="*/ 0 h 96139"/>
                  <a:gd name="connsiteX1" fmla="*/ 54571 w 54571"/>
                  <a:gd name="connsiteY1" fmla="*/ 0 h 96139"/>
                  <a:gd name="connsiteX2" fmla="*/ 54571 w 54571"/>
                  <a:gd name="connsiteY2" fmla="*/ 96139 h 96139"/>
                  <a:gd name="connsiteX3" fmla="*/ 0 w 54571"/>
                  <a:gd name="connsiteY3" fmla="*/ 96139 h 96139"/>
                </a:gdLst>
                <a:ahLst/>
                <a:cxnLst>
                  <a:cxn ang="0">
                    <a:pos x="connsiteX0" y="connsiteY0"/>
                  </a:cxn>
                  <a:cxn ang="0">
                    <a:pos x="connsiteX1" y="connsiteY1"/>
                  </a:cxn>
                  <a:cxn ang="0">
                    <a:pos x="connsiteX2" y="connsiteY2"/>
                  </a:cxn>
                  <a:cxn ang="0">
                    <a:pos x="connsiteX3" y="connsiteY3"/>
                  </a:cxn>
                </a:cxnLst>
                <a:rect l="l" t="t" r="r" b="b"/>
                <a:pathLst>
                  <a:path w="54571" h="96139">
                    <a:moveTo>
                      <a:pt x="0" y="0"/>
                    </a:moveTo>
                    <a:lnTo>
                      <a:pt x="54571" y="0"/>
                    </a:lnTo>
                    <a:lnTo>
                      <a:pt x="54571" y="96139"/>
                    </a:lnTo>
                    <a:lnTo>
                      <a:pt x="0" y="96139"/>
                    </a:lnTo>
                    <a:close/>
                  </a:path>
                </a:pathLst>
              </a:custGeom>
              <a:noFill/>
              <a:ln w="680" cap="flat">
                <a:solidFill>
                  <a:srgbClr val="000100"/>
                </a:solidFill>
                <a:prstDash val="solid"/>
                <a:miter/>
              </a:ln>
            </p:spPr>
            <p:txBody>
              <a:bodyPr rtlCol="0" anchor="ctr"/>
              <a:lstStyle/>
              <a:p>
                <a:endParaRPr lang="de-DE"/>
              </a:p>
            </p:txBody>
          </p:sp>
          <p:sp>
            <p:nvSpPr>
              <p:cNvPr id="2708" name="Freihandform: Form 2707">
                <a:extLst>
                  <a:ext uri="{FF2B5EF4-FFF2-40B4-BE49-F238E27FC236}">
                    <a16:creationId xmlns:a16="http://schemas.microsoft.com/office/drawing/2014/main" id="{9A699923-3CBC-9F82-A3A7-810F609B3555}"/>
                  </a:ext>
                </a:extLst>
              </p:cNvPr>
              <p:cNvSpPr/>
              <p:nvPr/>
            </p:nvSpPr>
            <p:spPr>
              <a:xfrm>
                <a:off x="6197841" y="1942488"/>
                <a:ext cx="41497" cy="41496"/>
              </a:xfrm>
              <a:custGeom>
                <a:avLst/>
                <a:gdLst>
                  <a:gd name="connsiteX0" fmla="*/ 21034 w 41497"/>
                  <a:gd name="connsiteY0" fmla="*/ 1 h 41496"/>
                  <a:gd name="connsiteX1" fmla="*/ 41495 w 41497"/>
                  <a:gd name="connsiteY1" fmla="*/ 21020 h 41496"/>
                  <a:gd name="connsiteX2" fmla="*/ 20483 w 41497"/>
                  <a:gd name="connsiteY2" fmla="*/ 41495 h 41496"/>
                  <a:gd name="connsiteX3" fmla="*/ 2 w 41497"/>
                  <a:gd name="connsiteY3" fmla="*/ 20483 h 41496"/>
                  <a:gd name="connsiteX4" fmla="*/ 21034 w 41497"/>
                  <a:gd name="connsiteY4" fmla="*/ 1 h 41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97" h="41496">
                    <a:moveTo>
                      <a:pt x="21034" y="1"/>
                    </a:moveTo>
                    <a:cubicBezTo>
                      <a:pt x="32459" y="165"/>
                      <a:pt x="41658" y="9596"/>
                      <a:pt x="41495" y="21020"/>
                    </a:cubicBezTo>
                    <a:cubicBezTo>
                      <a:pt x="41339" y="32438"/>
                      <a:pt x="31901" y="41637"/>
                      <a:pt x="20483" y="41495"/>
                    </a:cubicBezTo>
                    <a:cubicBezTo>
                      <a:pt x="9065" y="41331"/>
                      <a:pt x="-148" y="31900"/>
                      <a:pt x="2" y="20483"/>
                    </a:cubicBezTo>
                    <a:cubicBezTo>
                      <a:pt x="172" y="9038"/>
                      <a:pt x="9603" y="-135"/>
                      <a:pt x="21034" y="1"/>
                    </a:cubicBezTo>
                    <a:close/>
                  </a:path>
                </a:pathLst>
              </a:custGeom>
              <a:solidFill>
                <a:srgbClr val="A5C740"/>
              </a:solidFill>
              <a:ln w="6799" cap="flat">
                <a:noFill/>
                <a:prstDash val="solid"/>
                <a:miter/>
              </a:ln>
            </p:spPr>
            <p:txBody>
              <a:bodyPr rtlCol="0" anchor="ctr"/>
              <a:lstStyle/>
              <a:p>
                <a:endParaRPr lang="de-DE"/>
              </a:p>
            </p:txBody>
          </p:sp>
          <p:sp>
            <p:nvSpPr>
              <p:cNvPr id="2709" name="Freihandform: Form 2708">
                <a:extLst>
                  <a:ext uri="{FF2B5EF4-FFF2-40B4-BE49-F238E27FC236}">
                    <a16:creationId xmlns:a16="http://schemas.microsoft.com/office/drawing/2014/main" id="{AE550787-2146-C2D0-D5F2-6BF63ACC7FDB}"/>
                  </a:ext>
                </a:extLst>
              </p:cNvPr>
              <p:cNvSpPr/>
              <p:nvPr/>
            </p:nvSpPr>
            <p:spPr>
              <a:xfrm>
                <a:off x="6196759" y="1896122"/>
                <a:ext cx="43654" cy="43681"/>
              </a:xfrm>
              <a:custGeom>
                <a:avLst/>
                <a:gdLst>
                  <a:gd name="connsiteX0" fmla="*/ 22116 w 43654"/>
                  <a:gd name="connsiteY0" fmla="*/ 2 h 43681"/>
                  <a:gd name="connsiteX1" fmla="*/ 43652 w 43654"/>
                  <a:gd name="connsiteY1" fmla="*/ 22130 h 43681"/>
                  <a:gd name="connsiteX2" fmla="*/ 21524 w 43654"/>
                  <a:gd name="connsiteY2" fmla="*/ 43679 h 43681"/>
                  <a:gd name="connsiteX3" fmla="*/ 2 w 43654"/>
                  <a:gd name="connsiteY3" fmla="*/ 21558 h 43681"/>
                  <a:gd name="connsiteX4" fmla="*/ 22116 w 43654"/>
                  <a:gd name="connsiteY4" fmla="*/ 2 h 4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4" h="43681">
                    <a:moveTo>
                      <a:pt x="22116" y="2"/>
                    </a:moveTo>
                    <a:cubicBezTo>
                      <a:pt x="34154" y="165"/>
                      <a:pt x="43816" y="10100"/>
                      <a:pt x="43652" y="22130"/>
                    </a:cubicBezTo>
                    <a:cubicBezTo>
                      <a:pt x="43510" y="34160"/>
                      <a:pt x="33575" y="43822"/>
                      <a:pt x="21524" y="43679"/>
                    </a:cubicBezTo>
                    <a:cubicBezTo>
                      <a:pt x="9515" y="43516"/>
                      <a:pt x="-161" y="33582"/>
                      <a:pt x="2" y="21558"/>
                    </a:cubicBezTo>
                    <a:cubicBezTo>
                      <a:pt x="165" y="9521"/>
                      <a:pt x="10107" y="-161"/>
                      <a:pt x="22116" y="2"/>
                    </a:cubicBezTo>
                    <a:close/>
                  </a:path>
                </a:pathLst>
              </a:custGeom>
              <a:solidFill>
                <a:srgbClr val="EA5A72"/>
              </a:solidFill>
              <a:ln w="6799" cap="flat">
                <a:noFill/>
                <a:prstDash val="solid"/>
                <a:miter/>
              </a:ln>
            </p:spPr>
            <p:txBody>
              <a:bodyPr rtlCol="0" anchor="ctr"/>
              <a:lstStyle/>
              <a:p>
                <a:endParaRPr lang="de-DE"/>
              </a:p>
            </p:txBody>
          </p:sp>
          <p:sp>
            <p:nvSpPr>
              <p:cNvPr id="2710" name="Freihandform: Form 2709">
                <a:extLst>
                  <a:ext uri="{FF2B5EF4-FFF2-40B4-BE49-F238E27FC236}">
                    <a16:creationId xmlns:a16="http://schemas.microsoft.com/office/drawing/2014/main" id="{17E0FD7E-0996-A788-D636-44C6EDDA64BA}"/>
                  </a:ext>
                </a:extLst>
              </p:cNvPr>
              <p:cNvSpPr/>
              <p:nvPr/>
            </p:nvSpPr>
            <p:spPr>
              <a:xfrm>
                <a:off x="6191310" y="1892824"/>
                <a:ext cx="54571" cy="96139"/>
              </a:xfrm>
              <a:custGeom>
                <a:avLst/>
                <a:gdLst>
                  <a:gd name="connsiteX0" fmla="*/ 0 w 54571"/>
                  <a:gd name="connsiteY0" fmla="*/ 0 h 96139"/>
                  <a:gd name="connsiteX1" fmla="*/ 54571 w 54571"/>
                  <a:gd name="connsiteY1" fmla="*/ 0 h 96139"/>
                  <a:gd name="connsiteX2" fmla="*/ 54571 w 54571"/>
                  <a:gd name="connsiteY2" fmla="*/ 96139 h 96139"/>
                  <a:gd name="connsiteX3" fmla="*/ 0 w 54571"/>
                  <a:gd name="connsiteY3" fmla="*/ 96139 h 96139"/>
                </a:gdLst>
                <a:ahLst/>
                <a:cxnLst>
                  <a:cxn ang="0">
                    <a:pos x="connsiteX0" y="connsiteY0"/>
                  </a:cxn>
                  <a:cxn ang="0">
                    <a:pos x="connsiteX1" y="connsiteY1"/>
                  </a:cxn>
                  <a:cxn ang="0">
                    <a:pos x="connsiteX2" y="connsiteY2"/>
                  </a:cxn>
                  <a:cxn ang="0">
                    <a:pos x="connsiteX3" y="connsiteY3"/>
                  </a:cxn>
                </a:cxnLst>
                <a:rect l="l" t="t" r="r" b="b"/>
                <a:pathLst>
                  <a:path w="54571" h="96139">
                    <a:moveTo>
                      <a:pt x="0" y="0"/>
                    </a:moveTo>
                    <a:lnTo>
                      <a:pt x="54571" y="0"/>
                    </a:lnTo>
                    <a:lnTo>
                      <a:pt x="54571" y="96139"/>
                    </a:lnTo>
                    <a:lnTo>
                      <a:pt x="0" y="96139"/>
                    </a:lnTo>
                    <a:close/>
                  </a:path>
                </a:pathLst>
              </a:custGeom>
              <a:solidFill>
                <a:srgbClr val="404041"/>
              </a:solidFill>
              <a:ln w="6799" cap="flat">
                <a:noFill/>
                <a:prstDash val="solid"/>
                <a:miter/>
              </a:ln>
            </p:spPr>
            <p:txBody>
              <a:bodyPr rtlCol="0" anchor="ctr"/>
              <a:lstStyle/>
              <a:p>
                <a:endParaRPr lang="de-DE"/>
              </a:p>
            </p:txBody>
          </p:sp>
          <p:sp>
            <p:nvSpPr>
              <p:cNvPr id="2711" name="Freihandform: Form 2710">
                <a:extLst>
                  <a:ext uri="{FF2B5EF4-FFF2-40B4-BE49-F238E27FC236}">
                    <a16:creationId xmlns:a16="http://schemas.microsoft.com/office/drawing/2014/main" id="{F65383FD-4F8A-A4E2-BFA5-F6C7F26CA004}"/>
                  </a:ext>
                </a:extLst>
              </p:cNvPr>
              <p:cNvSpPr/>
              <p:nvPr/>
            </p:nvSpPr>
            <p:spPr>
              <a:xfrm>
                <a:off x="6197229" y="1896475"/>
                <a:ext cx="42844" cy="42824"/>
              </a:xfrm>
              <a:custGeom>
                <a:avLst/>
                <a:gdLst>
                  <a:gd name="connsiteX0" fmla="*/ 21721 w 42844"/>
                  <a:gd name="connsiteY0" fmla="*/ 2 h 42824"/>
                  <a:gd name="connsiteX1" fmla="*/ 42842 w 42844"/>
                  <a:gd name="connsiteY1" fmla="*/ 21681 h 42824"/>
                  <a:gd name="connsiteX2" fmla="*/ 21150 w 42844"/>
                  <a:gd name="connsiteY2" fmla="*/ 42822 h 42824"/>
                  <a:gd name="connsiteX3" fmla="*/ 2 w 42844"/>
                  <a:gd name="connsiteY3" fmla="*/ 21144 h 42824"/>
                  <a:gd name="connsiteX4" fmla="*/ 21721 w 42844"/>
                  <a:gd name="connsiteY4" fmla="*/ 2 h 42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4" h="42824">
                    <a:moveTo>
                      <a:pt x="21721" y="2"/>
                    </a:moveTo>
                    <a:cubicBezTo>
                      <a:pt x="33520" y="145"/>
                      <a:pt x="43012" y="9882"/>
                      <a:pt x="42842" y="21681"/>
                    </a:cubicBezTo>
                    <a:cubicBezTo>
                      <a:pt x="42679" y="33500"/>
                      <a:pt x="32942" y="42979"/>
                      <a:pt x="21150" y="42822"/>
                    </a:cubicBezTo>
                    <a:cubicBezTo>
                      <a:pt x="9344" y="42680"/>
                      <a:pt x="-148" y="32922"/>
                      <a:pt x="2" y="21144"/>
                    </a:cubicBezTo>
                    <a:cubicBezTo>
                      <a:pt x="179" y="9331"/>
                      <a:pt x="9936" y="-174"/>
                      <a:pt x="21721" y="2"/>
                    </a:cubicBezTo>
                  </a:path>
                </a:pathLst>
              </a:custGeom>
              <a:solidFill>
                <a:srgbClr val="EA5A72"/>
              </a:solidFill>
              <a:ln w="6799" cap="flat">
                <a:noFill/>
                <a:prstDash val="solid"/>
                <a:miter/>
              </a:ln>
            </p:spPr>
            <p:txBody>
              <a:bodyPr rtlCol="0" anchor="ctr"/>
              <a:lstStyle/>
              <a:p>
                <a:endParaRPr lang="de-DE"/>
              </a:p>
            </p:txBody>
          </p:sp>
          <p:sp>
            <p:nvSpPr>
              <p:cNvPr id="2712" name="Freihandform: Form 2711">
                <a:extLst>
                  <a:ext uri="{FF2B5EF4-FFF2-40B4-BE49-F238E27FC236}">
                    <a16:creationId xmlns:a16="http://schemas.microsoft.com/office/drawing/2014/main" id="{67A6DC37-2A88-A9FA-6A49-1274EFB320E3}"/>
                  </a:ext>
                </a:extLst>
              </p:cNvPr>
              <p:cNvSpPr/>
              <p:nvPr/>
            </p:nvSpPr>
            <p:spPr>
              <a:xfrm>
                <a:off x="6198147" y="1942868"/>
                <a:ext cx="40673" cy="40666"/>
              </a:xfrm>
              <a:custGeom>
                <a:avLst/>
                <a:gdLst>
                  <a:gd name="connsiteX0" fmla="*/ 20606 w 40673"/>
                  <a:gd name="connsiteY0" fmla="*/ 2 h 40666"/>
                  <a:gd name="connsiteX1" fmla="*/ 40672 w 40673"/>
                  <a:gd name="connsiteY1" fmla="*/ 20598 h 40666"/>
                  <a:gd name="connsiteX2" fmla="*/ 20068 w 40673"/>
                  <a:gd name="connsiteY2" fmla="*/ 40665 h 40666"/>
                  <a:gd name="connsiteX3" fmla="*/ 2 w 40673"/>
                  <a:gd name="connsiteY3" fmla="*/ 20081 h 40666"/>
                  <a:gd name="connsiteX4" fmla="*/ 20606 w 40673"/>
                  <a:gd name="connsiteY4" fmla="*/ 2 h 4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3" h="40666">
                    <a:moveTo>
                      <a:pt x="20606" y="2"/>
                    </a:moveTo>
                    <a:cubicBezTo>
                      <a:pt x="31806" y="145"/>
                      <a:pt x="40815" y="9398"/>
                      <a:pt x="40672" y="20598"/>
                    </a:cubicBezTo>
                    <a:cubicBezTo>
                      <a:pt x="40522" y="31792"/>
                      <a:pt x="31268" y="40807"/>
                      <a:pt x="20068" y="40665"/>
                    </a:cubicBezTo>
                    <a:cubicBezTo>
                      <a:pt x="8855" y="40522"/>
                      <a:pt x="-168" y="31268"/>
                      <a:pt x="2" y="20081"/>
                    </a:cubicBezTo>
                    <a:cubicBezTo>
                      <a:pt x="152" y="8875"/>
                      <a:pt x="9399" y="-141"/>
                      <a:pt x="20606" y="2"/>
                    </a:cubicBezTo>
                  </a:path>
                </a:pathLst>
              </a:custGeom>
              <a:solidFill>
                <a:srgbClr val="A5C740"/>
              </a:solidFill>
              <a:ln w="6799" cap="flat">
                <a:noFill/>
                <a:prstDash val="solid"/>
                <a:miter/>
              </a:ln>
            </p:spPr>
            <p:txBody>
              <a:bodyPr rtlCol="0" anchor="ctr"/>
              <a:lstStyle/>
              <a:p>
                <a:endParaRPr lang="de-DE"/>
              </a:p>
            </p:txBody>
          </p:sp>
        </p:grpSp>
        <p:grpSp>
          <p:nvGrpSpPr>
            <p:cNvPr id="11" name="Grafik 1750">
              <a:extLst>
                <a:ext uri="{FF2B5EF4-FFF2-40B4-BE49-F238E27FC236}">
                  <a16:creationId xmlns:a16="http://schemas.microsoft.com/office/drawing/2014/main" id="{B9A03099-C668-5BB0-ED7F-AB447DCC6C36}"/>
                </a:ext>
              </a:extLst>
            </p:cNvPr>
            <p:cNvGrpSpPr/>
            <p:nvPr/>
          </p:nvGrpSpPr>
          <p:grpSpPr>
            <a:xfrm>
              <a:off x="7298697" y="5542384"/>
              <a:ext cx="62232" cy="109632"/>
              <a:chOff x="7298697" y="5542384"/>
              <a:chExt cx="62232" cy="109632"/>
            </a:xfrm>
          </p:grpSpPr>
          <p:sp>
            <p:nvSpPr>
              <p:cNvPr id="2701" name="Freihandform: Form 2700">
                <a:extLst>
                  <a:ext uri="{FF2B5EF4-FFF2-40B4-BE49-F238E27FC236}">
                    <a16:creationId xmlns:a16="http://schemas.microsoft.com/office/drawing/2014/main" id="{624B72D0-9864-B8A0-2B33-E372C13F3709}"/>
                  </a:ext>
                </a:extLst>
              </p:cNvPr>
              <p:cNvSpPr/>
              <p:nvPr/>
            </p:nvSpPr>
            <p:spPr>
              <a:xfrm>
                <a:off x="7298697" y="5542384"/>
                <a:ext cx="62232" cy="109632"/>
              </a:xfrm>
              <a:custGeom>
                <a:avLst/>
                <a:gdLst>
                  <a:gd name="connsiteX0" fmla="*/ 0 w 62232"/>
                  <a:gd name="connsiteY0" fmla="*/ 0 h 109632"/>
                  <a:gd name="connsiteX1" fmla="*/ 62233 w 62232"/>
                  <a:gd name="connsiteY1" fmla="*/ 0 h 109632"/>
                  <a:gd name="connsiteX2" fmla="*/ 62233 w 62232"/>
                  <a:gd name="connsiteY2" fmla="*/ 109632 h 109632"/>
                  <a:gd name="connsiteX3" fmla="*/ 0 w 62232"/>
                  <a:gd name="connsiteY3" fmla="*/ 109632 h 109632"/>
                </a:gdLst>
                <a:ahLst/>
                <a:cxnLst>
                  <a:cxn ang="0">
                    <a:pos x="connsiteX0" y="connsiteY0"/>
                  </a:cxn>
                  <a:cxn ang="0">
                    <a:pos x="connsiteX1" y="connsiteY1"/>
                  </a:cxn>
                  <a:cxn ang="0">
                    <a:pos x="connsiteX2" y="connsiteY2"/>
                  </a:cxn>
                  <a:cxn ang="0">
                    <a:pos x="connsiteX3" y="connsiteY3"/>
                  </a:cxn>
                </a:cxnLst>
                <a:rect l="l" t="t" r="r" b="b"/>
                <a:pathLst>
                  <a:path w="62232" h="109632">
                    <a:moveTo>
                      <a:pt x="0" y="0"/>
                    </a:moveTo>
                    <a:lnTo>
                      <a:pt x="62233" y="0"/>
                    </a:lnTo>
                    <a:lnTo>
                      <a:pt x="62233" y="109632"/>
                    </a:lnTo>
                    <a:lnTo>
                      <a:pt x="0" y="109632"/>
                    </a:lnTo>
                    <a:close/>
                  </a:path>
                </a:pathLst>
              </a:custGeom>
              <a:noFill/>
              <a:ln w="680" cap="flat">
                <a:solidFill>
                  <a:srgbClr val="000100"/>
                </a:solidFill>
                <a:prstDash val="solid"/>
                <a:miter/>
              </a:ln>
            </p:spPr>
            <p:txBody>
              <a:bodyPr rtlCol="0" anchor="ctr"/>
              <a:lstStyle/>
              <a:p>
                <a:endParaRPr lang="de-DE"/>
              </a:p>
            </p:txBody>
          </p:sp>
          <p:sp>
            <p:nvSpPr>
              <p:cNvPr id="2702" name="Freihandform: Form 2701">
                <a:extLst>
                  <a:ext uri="{FF2B5EF4-FFF2-40B4-BE49-F238E27FC236}">
                    <a16:creationId xmlns:a16="http://schemas.microsoft.com/office/drawing/2014/main" id="{C48F1CD1-A29F-4702-84F7-85898790F2AF}"/>
                  </a:ext>
                </a:extLst>
              </p:cNvPr>
              <p:cNvSpPr/>
              <p:nvPr/>
            </p:nvSpPr>
            <p:spPr>
              <a:xfrm>
                <a:off x="7306113" y="5599022"/>
                <a:ext cx="47361" cy="47314"/>
              </a:xfrm>
              <a:custGeom>
                <a:avLst/>
                <a:gdLst>
                  <a:gd name="connsiteX0" fmla="*/ 24021 w 47361"/>
                  <a:gd name="connsiteY0" fmla="*/ 2 h 47314"/>
                  <a:gd name="connsiteX1" fmla="*/ 47360 w 47361"/>
                  <a:gd name="connsiteY1" fmla="*/ 23960 h 47314"/>
                  <a:gd name="connsiteX2" fmla="*/ 23409 w 47361"/>
                  <a:gd name="connsiteY2" fmla="*/ 47313 h 47314"/>
                  <a:gd name="connsiteX3" fmla="*/ 1 w 47361"/>
                  <a:gd name="connsiteY3" fmla="*/ 23355 h 47314"/>
                  <a:gd name="connsiteX4" fmla="*/ 24021 w 47361"/>
                  <a:gd name="connsiteY4" fmla="*/ 2 h 47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61" h="47314">
                    <a:moveTo>
                      <a:pt x="24021" y="2"/>
                    </a:moveTo>
                    <a:cubicBezTo>
                      <a:pt x="37018" y="179"/>
                      <a:pt x="47497" y="10936"/>
                      <a:pt x="47360" y="23960"/>
                    </a:cubicBezTo>
                    <a:cubicBezTo>
                      <a:pt x="47156" y="36984"/>
                      <a:pt x="36405" y="47469"/>
                      <a:pt x="23409" y="47313"/>
                    </a:cubicBezTo>
                    <a:cubicBezTo>
                      <a:pt x="10344" y="47129"/>
                      <a:pt x="-134" y="36378"/>
                      <a:pt x="1" y="23355"/>
                    </a:cubicBezTo>
                    <a:cubicBezTo>
                      <a:pt x="206" y="10304"/>
                      <a:pt x="10956" y="-161"/>
                      <a:pt x="24021" y="2"/>
                    </a:cubicBezTo>
                    <a:close/>
                  </a:path>
                </a:pathLst>
              </a:custGeom>
              <a:solidFill>
                <a:srgbClr val="A5C740"/>
              </a:solidFill>
              <a:ln w="6799" cap="flat">
                <a:noFill/>
                <a:prstDash val="solid"/>
                <a:miter/>
              </a:ln>
            </p:spPr>
            <p:txBody>
              <a:bodyPr rtlCol="0" anchor="ctr"/>
              <a:lstStyle/>
              <a:p>
                <a:endParaRPr lang="de-DE"/>
              </a:p>
            </p:txBody>
          </p:sp>
          <p:sp>
            <p:nvSpPr>
              <p:cNvPr id="2703" name="Freihandform: Form 2702">
                <a:extLst>
                  <a:ext uri="{FF2B5EF4-FFF2-40B4-BE49-F238E27FC236}">
                    <a16:creationId xmlns:a16="http://schemas.microsoft.com/office/drawing/2014/main" id="{D1FAAD43-D1B7-3B56-2D02-C698088B29D4}"/>
                  </a:ext>
                </a:extLst>
              </p:cNvPr>
              <p:cNvSpPr/>
              <p:nvPr/>
            </p:nvSpPr>
            <p:spPr>
              <a:xfrm>
                <a:off x="7304887" y="5546138"/>
                <a:ext cx="49811" cy="49812"/>
              </a:xfrm>
              <a:custGeom>
                <a:avLst/>
                <a:gdLst>
                  <a:gd name="connsiteX0" fmla="*/ 25247 w 49811"/>
                  <a:gd name="connsiteY0" fmla="*/ 2 h 49812"/>
                  <a:gd name="connsiteX1" fmla="*/ 49811 w 49811"/>
                  <a:gd name="connsiteY1" fmla="*/ 25239 h 49812"/>
                  <a:gd name="connsiteX2" fmla="*/ 24567 w 49811"/>
                  <a:gd name="connsiteY2" fmla="*/ 49810 h 49812"/>
                  <a:gd name="connsiteX3" fmla="*/ 3 w 49811"/>
                  <a:gd name="connsiteY3" fmla="*/ 24580 h 49812"/>
                  <a:gd name="connsiteX4" fmla="*/ 25247 w 49811"/>
                  <a:gd name="connsiteY4" fmla="*/ 2 h 4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1" h="49812">
                    <a:moveTo>
                      <a:pt x="25247" y="2"/>
                    </a:moveTo>
                    <a:cubicBezTo>
                      <a:pt x="38924" y="186"/>
                      <a:pt x="49947" y="11515"/>
                      <a:pt x="49811" y="25239"/>
                    </a:cubicBezTo>
                    <a:cubicBezTo>
                      <a:pt x="49606" y="38957"/>
                      <a:pt x="38312" y="49980"/>
                      <a:pt x="24567" y="49810"/>
                    </a:cubicBezTo>
                    <a:cubicBezTo>
                      <a:pt x="10822" y="49626"/>
                      <a:pt x="-202" y="38304"/>
                      <a:pt x="3" y="24580"/>
                    </a:cubicBezTo>
                    <a:cubicBezTo>
                      <a:pt x="207" y="10855"/>
                      <a:pt x="11502" y="-175"/>
                      <a:pt x="25247" y="2"/>
                    </a:cubicBezTo>
                    <a:close/>
                  </a:path>
                </a:pathLst>
              </a:custGeom>
              <a:solidFill>
                <a:srgbClr val="EA5A72"/>
              </a:solidFill>
              <a:ln w="6799" cap="flat">
                <a:noFill/>
                <a:prstDash val="solid"/>
                <a:miter/>
              </a:ln>
            </p:spPr>
            <p:txBody>
              <a:bodyPr rtlCol="0" anchor="ctr"/>
              <a:lstStyle/>
              <a:p>
                <a:endParaRPr lang="de-DE"/>
              </a:p>
            </p:txBody>
          </p:sp>
          <p:sp>
            <p:nvSpPr>
              <p:cNvPr id="2704" name="Freihandform: Form 2703">
                <a:extLst>
                  <a:ext uri="{FF2B5EF4-FFF2-40B4-BE49-F238E27FC236}">
                    <a16:creationId xmlns:a16="http://schemas.microsoft.com/office/drawing/2014/main" id="{FC647E82-FAFB-AC4C-3CCD-5139D9C70919}"/>
                  </a:ext>
                </a:extLst>
              </p:cNvPr>
              <p:cNvSpPr/>
              <p:nvPr/>
            </p:nvSpPr>
            <p:spPr>
              <a:xfrm>
                <a:off x="7298697" y="5542384"/>
                <a:ext cx="62232" cy="109632"/>
              </a:xfrm>
              <a:custGeom>
                <a:avLst/>
                <a:gdLst>
                  <a:gd name="connsiteX0" fmla="*/ 0 w 62232"/>
                  <a:gd name="connsiteY0" fmla="*/ 0 h 109632"/>
                  <a:gd name="connsiteX1" fmla="*/ 62233 w 62232"/>
                  <a:gd name="connsiteY1" fmla="*/ 0 h 109632"/>
                  <a:gd name="connsiteX2" fmla="*/ 62233 w 62232"/>
                  <a:gd name="connsiteY2" fmla="*/ 109632 h 109632"/>
                  <a:gd name="connsiteX3" fmla="*/ 0 w 62232"/>
                  <a:gd name="connsiteY3" fmla="*/ 109632 h 109632"/>
                </a:gdLst>
                <a:ahLst/>
                <a:cxnLst>
                  <a:cxn ang="0">
                    <a:pos x="connsiteX0" y="connsiteY0"/>
                  </a:cxn>
                  <a:cxn ang="0">
                    <a:pos x="connsiteX1" y="connsiteY1"/>
                  </a:cxn>
                  <a:cxn ang="0">
                    <a:pos x="connsiteX2" y="connsiteY2"/>
                  </a:cxn>
                  <a:cxn ang="0">
                    <a:pos x="connsiteX3" y="connsiteY3"/>
                  </a:cxn>
                </a:cxnLst>
                <a:rect l="l" t="t" r="r" b="b"/>
                <a:pathLst>
                  <a:path w="62232" h="109632">
                    <a:moveTo>
                      <a:pt x="0" y="0"/>
                    </a:moveTo>
                    <a:lnTo>
                      <a:pt x="62233" y="0"/>
                    </a:lnTo>
                    <a:lnTo>
                      <a:pt x="62233" y="109632"/>
                    </a:lnTo>
                    <a:lnTo>
                      <a:pt x="0" y="109632"/>
                    </a:lnTo>
                    <a:close/>
                  </a:path>
                </a:pathLst>
              </a:custGeom>
              <a:solidFill>
                <a:srgbClr val="404041"/>
              </a:solidFill>
              <a:ln w="6799" cap="flat">
                <a:noFill/>
                <a:prstDash val="solid"/>
                <a:miter/>
              </a:ln>
            </p:spPr>
            <p:txBody>
              <a:bodyPr rtlCol="0" anchor="ctr"/>
              <a:lstStyle/>
              <a:p>
                <a:endParaRPr lang="de-DE"/>
              </a:p>
            </p:txBody>
          </p:sp>
          <p:sp>
            <p:nvSpPr>
              <p:cNvPr id="2705" name="Freihandform: Form 2704">
                <a:extLst>
                  <a:ext uri="{FF2B5EF4-FFF2-40B4-BE49-F238E27FC236}">
                    <a16:creationId xmlns:a16="http://schemas.microsoft.com/office/drawing/2014/main" id="{B7086FB7-3B5B-F65B-8098-0426F58CE716}"/>
                  </a:ext>
                </a:extLst>
              </p:cNvPr>
              <p:cNvSpPr/>
              <p:nvPr/>
            </p:nvSpPr>
            <p:spPr>
              <a:xfrm>
                <a:off x="7305431" y="5546553"/>
                <a:ext cx="48861" cy="48833"/>
              </a:xfrm>
              <a:custGeom>
                <a:avLst/>
                <a:gdLst>
                  <a:gd name="connsiteX0" fmla="*/ 24771 w 48861"/>
                  <a:gd name="connsiteY0" fmla="*/ 3 h 48833"/>
                  <a:gd name="connsiteX1" fmla="*/ 48859 w 48861"/>
                  <a:gd name="connsiteY1" fmla="*/ 24723 h 48833"/>
                  <a:gd name="connsiteX2" fmla="*/ 24159 w 48861"/>
                  <a:gd name="connsiteY2" fmla="*/ 48831 h 48833"/>
                  <a:gd name="connsiteX3" fmla="*/ 3 w 48861"/>
                  <a:gd name="connsiteY3" fmla="*/ 24111 h 48833"/>
                  <a:gd name="connsiteX4" fmla="*/ 24771 w 48861"/>
                  <a:gd name="connsiteY4" fmla="*/ 3 h 48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1" h="48833">
                    <a:moveTo>
                      <a:pt x="24771" y="3"/>
                    </a:moveTo>
                    <a:cubicBezTo>
                      <a:pt x="38243" y="166"/>
                      <a:pt x="49062" y="11264"/>
                      <a:pt x="48859" y="24723"/>
                    </a:cubicBezTo>
                    <a:cubicBezTo>
                      <a:pt x="48654" y="38196"/>
                      <a:pt x="37563" y="49015"/>
                      <a:pt x="24159" y="48831"/>
                    </a:cubicBezTo>
                    <a:cubicBezTo>
                      <a:pt x="10686" y="48668"/>
                      <a:pt x="-202" y="37543"/>
                      <a:pt x="3" y="24111"/>
                    </a:cubicBezTo>
                    <a:cubicBezTo>
                      <a:pt x="207" y="10638"/>
                      <a:pt x="11298" y="-201"/>
                      <a:pt x="24771" y="3"/>
                    </a:cubicBezTo>
                  </a:path>
                </a:pathLst>
              </a:custGeom>
              <a:solidFill>
                <a:srgbClr val="EA5A72"/>
              </a:solidFill>
              <a:ln w="6799" cap="flat">
                <a:noFill/>
                <a:prstDash val="solid"/>
                <a:miter/>
              </a:ln>
            </p:spPr>
            <p:txBody>
              <a:bodyPr rtlCol="0" anchor="ctr"/>
              <a:lstStyle/>
              <a:p>
                <a:endParaRPr lang="de-DE"/>
              </a:p>
            </p:txBody>
          </p:sp>
          <p:sp>
            <p:nvSpPr>
              <p:cNvPr id="2706" name="Freihandform: Form 2705">
                <a:extLst>
                  <a:ext uri="{FF2B5EF4-FFF2-40B4-BE49-F238E27FC236}">
                    <a16:creationId xmlns:a16="http://schemas.microsoft.com/office/drawing/2014/main" id="{E3030636-8E78-AF50-2D49-A270C97FE9CD}"/>
                  </a:ext>
                </a:extLst>
              </p:cNvPr>
              <p:cNvSpPr/>
              <p:nvPr/>
            </p:nvSpPr>
            <p:spPr>
              <a:xfrm>
                <a:off x="7306451" y="5599444"/>
                <a:ext cx="46409" cy="46375"/>
              </a:xfrm>
              <a:custGeom>
                <a:avLst/>
                <a:gdLst>
                  <a:gd name="connsiteX0" fmla="*/ 23546 w 46409"/>
                  <a:gd name="connsiteY0" fmla="*/ 2 h 46375"/>
                  <a:gd name="connsiteX1" fmla="*/ 46409 w 46409"/>
                  <a:gd name="connsiteY1" fmla="*/ 23497 h 46375"/>
                  <a:gd name="connsiteX2" fmla="*/ 22934 w 46409"/>
                  <a:gd name="connsiteY2" fmla="*/ 46374 h 46375"/>
                  <a:gd name="connsiteX3" fmla="*/ 3 w 46409"/>
                  <a:gd name="connsiteY3" fmla="*/ 22898 h 46375"/>
                  <a:gd name="connsiteX4" fmla="*/ 23546 w 46409"/>
                  <a:gd name="connsiteY4" fmla="*/ 2 h 4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9" h="46375">
                    <a:moveTo>
                      <a:pt x="23546" y="2"/>
                    </a:moveTo>
                    <a:cubicBezTo>
                      <a:pt x="36270" y="165"/>
                      <a:pt x="46545" y="10712"/>
                      <a:pt x="46409" y="23497"/>
                    </a:cubicBezTo>
                    <a:cubicBezTo>
                      <a:pt x="46205" y="36256"/>
                      <a:pt x="35658" y="46544"/>
                      <a:pt x="22934" y="46374"/>
                    </a:cubicBezTo>
                    <a:cubicBezTo>
                      <a:pt x="10141" y="46210"/>
                      <a:pt x="-201" y="35664"/>
                      <a:pt x="3" y="22898"/>
                    </a:cubicBezTo>
                    <a:cubicBezTo>
                      <a:pt x="207" y="10127"/>
                      <a:pt x="10754" y="-155"/>
                      <a:pt x="23546" y="2"/>
                    </a:cubicBezTo>
                  </a:path>
                </a:pathLst>
              </a:custGeom>
              <a:solidFill>
                <a:srgbClr val="A5C740"/>
              </a:solidFill>
              <a:ln w="6799" cap="flat">
                <a:noFill/>
                <a:prstDash val="solid"/>
                <a:miter/>
              </a:ln>
            </p:spPr>
            <p:txBody>
              <a:bodyPr rtlCol="0" anchor="ctr"/>
              <a:lstStyle/>
              <a:p>
                <a:endParaRPr lang="de-DE"/>
              </a:p>
            </p:txBody>
          </p:sp>
        </p:grpSp>
        <p:grpSp>
          <p:nvGrpSpPr>
            <p:cNvPr id="12" name="Grafik 1750">
              <a:extLst>
                <a:ext uri="{FF2B5EF4-FFF2-40B4-BE49-F238E27FC236}">
                  <a16:creationId xmlns:a16="http://schemas.microsoft.com/office/drawing/2014/main" id="{C4947664-23F8-549F-C212-36A5370D764C}"/>
                </a:ext>
              </a:extLst>
            </p:cNvPr>
            <p:cNvGrpSpPr/>
            <p:nvPr/>
          </p:nvGrpSpPr>
          <p:grpSpPr>
            <a:xfrm>
              <a:off x="5073302" y="3325209"/>
              <a:ext cx="53441" cy="138734"/>
              <a:chOff x="5073302" y="3325209"/>
              <a:chExt cx="53441" cy="138734"/>
            </a:xfrm>
          </p:grpSpPr>
          <p:sp>
            <p:nvSpPr>
              <p:cNvPr id="2696" name="Freihandform: Form 2695">
                <a:extLst>
                  <a:ext uri="{FF2B5EF4-FFF2-40B4-BE49-F238E27FC236}">
                    <a16:creationId xmlns:a16="http://schemas.microsoft.com/office/drawing/2014/main" id="{941A40D8-52AE-8C8C-73F6-6996CAF483E9}"/>
                  </a:ext>
                </a:extLst>
              </p:cNvPr>
              <p:cNvSpPr/>
              <p:nvPr/>
            </p:nvSpPr>
            <p:spPr>
              <a:xfrm>
                <a:off x="5073302" y="3325209"/>
                <a:ext cx="53441" cy="138727"/>
              </a:xfrm>
              <a:custGeom>
                <a:avLst/>
                <a:gdLst>
                  <a:gd name="connsiteX0" fmla="*/ 0 w 53441"/>
                  <a:gd name="connsiteY0" fmla="*/ 138728 h 138727"/>
                  <a:gd name="connsiteX1" fmla="*/ 0 w 53441"/>
                  <a:gd name="connsiteY1" fmla="*/ 0 h 138727"/>
                  <a:gd name="connsiteX2" fmla="*/ 53442 w 53441"/>
                  <a:gd name="connsiteY2" fmla="*/ 0 h 138727"/>
                  <a:gd name="connsiteX3" fmla="*/ 53442 w 53441"/>
                  <a:gd name="connsiteY3" fmla="*/ 138728 h 138727"/>
                  <a:gd name="connsiteX4" fmla="*/ 0 w 53441"/>
                  <a:gd name="connsiteY4" fmla="*/ 138728 h 138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1" h="138727">
                    <a:moveTo>
                      <a:pt x="0" y="138728"/>
                    </a:moveTo>
                    <a:lnTo>
                      <a:pt x="0" y="0"/>
                    </a:lnTo>
                    <a:lnTo>
                      <a:pt x="53442" y="0"/>
                    </a:lnTo>
                    <a:lnTo>
                      <a:pt x="53442" y="138728"/>
                    </a:lnTo>
                    <a:lnTo>
                      <a:pt x="0" y="138728"/>
                    </a:lnTo>
                    <a:close/>
                  </a:path>
                </a:pathLst>
              </a:custGeom>
              <a:solidFill>
                <a:srgbClr val="404041"/>
              </a:solidFill>
              <a:ln w="6799" cap="flat">
                <a:noFill/>
                <a:prstDash val="solid"/>
                <a:miter/>
              </a:ln>
            </p:spPr>
            <p:txBody>
              <a:bodyPr rtlCol="0" anchor="ctr"/>
              <a:lstStyle/>
              <a:p>
                <a:endParaRPr lang="de-DE"/>
              </a:p>
            </p:txBody>
          </p:sp>
          <p:sp>
            <p:nvSpPr>
              <p:cNvPr id="2697" name="Freihandform: Form 2696">
                <a:extLst>
                  <a:ext uri="{FF2B5EF4-FFF2-40B4-BE49-F238E27FC236}">
                    <a16:creationId xmlns:a16="http://schemas.microsoft.com/office/drawing/2014/main" id="{6694D4F3-EDFA-1A3E-022F-419116CF227D}"/>
                  </a:ext>
                </a:extLst>
              </p:cNvPr>
              <p:cNvSpPr/>
              <p:nvPr/>
            </p:nvSpPr>
            <p:spPr>
              <a:xfrm>
                <a:off x="5079723" y="3373865"/>
                <a:ext cx="40606" cy="40605"/>
              </a:xfrm>
              <a:custGeom>
                <a:avLst/>
                <a:gdLst>
                  <a:gd name="connsiteX0" fmla="*/ 20572 w 40606"/>
                  <a:gd name="connsiteY0" fmla="*/ 2 h 40605"/>
                  <a:gd name="connsiteX1" fmla="*/ 40604 w 40606"/>
                  <a:gd name="connsiteY1" fmla="*/ 20572 h 40605"/>
                  <a:gd name="connsiteX2" fmla="*/ 20035 w 40606"/>
                  <a:gd name="connsiteY2" fmla="*/ 40604 h 40605"/>
                  <a:gd name="connsiteX3" fmla="*/ 2 w 40606"/>
                  <a:gd name="connsiteY3" fmla="*/ 20034 h 40605"/>
                  <a:gd name="connsiteX4" fmla="*/ 20572 w 40606"/>
                  <a:gd name="connsiteY4" fmla="*/ 2 h 4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6" h="40605">
                    <a:moveTo>
                      <a:pt x="20572" y="2"/>
                    </a:moveTo>
                    <a:cubicBezTo>
                      <a:pt x="31752" y="145"/>
                      <a:pt x="40747" y="9365"/>
                      <a:pt x="40604" y="20572"/>
                    </a:cubicBezTo>
                    <a:cubicBezTo>
                      <a:pt x="40455" y="31724"/>
                      <a:pt x="31214" y="40747"/>
                      <a:pt x="20035" y="40604"/>
                    </a:cubicBezTo>
                    <a:cubicBezTo>
                      <a:pt x="8835" y="40461"/>
                      <a:pt x="-167" y="31207"/>
                      <a:pt x="2" y="20034"/>
                    </a:cubicBezTo>
                    <a:cubicBezTo>
                      <a:pt x="145" y="8834"/>
                      <a:pt x="9386" y="-155"/>
                      <a:pt x="20572" y="2"/>
                    </a:cubicBezTo>
                  </a:path>
                </a:pathLst>
              </a:custGeom>
              <a:solidFill>
                <a:srgbClr val="FDCA09"/>
              </a:solidFill>
              <a:ln w="6799" cap="flat">
                <a:noFill/>
                <a:prstDash val="solid"/>
                <a:miter/>
              </a:ln>
            </p:spPr>
            <p:txBody>
              <a:bodyPr rtlCol="0" anchor="ctr"/>
              <a:lstStyle/>
              <a:p>
                <a:endParaRPr lang="de-DE"/>
              </a:p>
            </p:txBody>
          </p:sp>
          <p:sp>
            <p:nvSpPr>
              <p:cNvPr id="2698" name="Freihandform: Form 2697">
                <a:extLst>
                  <a:ext uri="{FF2B5EF4-FFF2-40B4-BE49-F238E27FC236}">
                    <a16:creationId xmlns:a16="http://schemas.microsoft.com/office/drawing/2014/main" id="{B0272ADF-A910-0586-A01D-C31C3FF10749}"/>
                  </a:ext>
                </a:extLst>
              </p:cNvPr>
              <p:cNvSpPr/>
              <p:nvPr/>
            </p:nvSpPr>
            <p:spPr>
              <a:xfrm>
                <a:off x="5078614" y="3328452"/>
                <a:ext cx="42769" cy="42756"/>
              </a:xfrm>
              <a:custGeom>
                <a:avLst/>
                <a:gdLst>
                  <a:gd name="connsiteX0" fmla="*/ 21680 w 42769"/>
                  <a:gd name="connsiteY0" fmla="*/ 3 h 42756"/>
                  <a:gd name="connsiteX1" fmla="*/ 42767 w 42769"/>
                  <a:gd name="connsiteY1" fmla="*/ 21647 h 42756"/>
                  <a:gd name="connsiteX2" fmla="*/ 21116 w 42769"/>
                  <a:gd name="connsiteY2" fmla="*/ 42755 h 42756"/>
                  <a:gd name="connsiteX3" fmla="*/ 2 w 42769"/>
                  <a:gd name="connsiteY3" fmla="*/ 21110 h 42756"/>
                  <a:gd name="connsiteX4" fmla="*/ 21680 w 42769"/>
                  <a:gd name="connsiteY4" fmla="*/ 3 h 4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69" h="42756">
                    <a:moveTo>
                      <a:pt x="21680" y="3"/>
                    </a:moveTo>
                    <a:cubicBezTo>
                      <a:pt x="33459" y="145"/>
                      <a:pt x="42944" y="9869"/>
                      <a:pt x="42767" y="21647"/>
                    </a:cubicBezTo>
                    <a:cubicBezTo>
                      <a:pt x="42611" y="33446"/>
                      <a:pt x="32887" y="42911"/>
                      <a:pt x="21116" y="42755"/>
                    </a:cubicBezTo>
                    <a:cubicBezTo>
                      <a:pt x="9330" y="42612"/>
                      <a:pt x="-148" y="32868"/>
                      <a:pt x="2" y="21110"/>
                    </a:cubicBezTo>
                    <a:cubicBezTo>
                      <a:pt x="172" y="9311"/>
                      <a:pt x="9909" y="-181"/>
                      <a:pt x="21680" y="3"/>
                    </a:cubicBezTo>
                  </a:path>
                </a:pathLst>
              </a:custGeom>
              <a:solidFill>
                <a:srgbClr val="EA5A72"/>
              </a:solidFill>
              <a:ln w="6799" cap="flat">
                <a:noFill/>
                <a:prstDash val="solid"/>
                <a:miter/>
              </a:ln>
            </p:spPr>
            <p:txBody>
              <a:bodyPr rtlCol="0" anchor="ctr"/>
              <a:lstStyle/>
              <a:p>
                <a:endParaRPr lang="de-DE"/>
              </a:p>
            </p:txBody>
          </p:sp>
          <p:sp>
            <p:nvSpPr>
              <p:cNvPr id="2699" name="Freihandform: Form 2698">
                <a:extLst>
                  <a:ext uri="{FF2B5EF4-FFF2-40B4-BE49-F238E27FC236}">
                    <a16:creationId xmlns:a16="http://schemas.microsoft.com/office/drawing/2014/main" id="{BB504CBD-559B-F572-2565-CBB9B478F880}"/>
                  </a:ext>
                </a:extLst>
              </p:cNvPr>
              <p:cNvSpPr/>
              <p:nvPr/>
            </p:nvSpPr>
            <p:spPr>
              <a:xfrm>
                <a:off x="5079723" y="3418250"/>
                <a:ext cx="40606" cy="40605"/>
              </a:xfrm>
              <a:custGeom>
                <a:avLst/>
                <a:gdLst>
                  <a:gd name="connsiteX0" fmla="*/ 20572 w 40606"/>
                  <a:gd name="connsiteY0" fmla="*/ 2 h 40605"/>
                  <a:gd name="connsiteX1" fmla="*/ 40604 w 40606"/>
                  <a:gd name="connsiteY1" fmla="*/ 20571 h 40605"/>
                  <a:gd name="connsiteX2" fmla="*/ 20035 w 40606"/>
                  <a:gd name="connsiteY2" fmla="*/ 40604 h 40605"/>
                  <a:gd name="connsiteX3" fmla="*/ 2 w 40606"/>
                  <a:gd name="connsiteY3" fmla="*/ 20047 h 40605"/>
                  <a:gd name="connsiteX4" fmla="*/ 20572 w 40606"/>
                  <a:gd name="connsiteY4" fmla="*/ 2 h 4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6" h="40605">
                    <a:moveTo>
                      <a:pt x="20572" y="2"/>
                    </a:moveTo>
                    <a:cubicBezTo>
                      <a:pt x="31752" y="145"/>
                      <a:pt x="40747" y="9399"/>
                      <a:pt x="40604" y="20571"/>
                    </a:cubicBezTo>
                    <a:cubicBezTo>
                      <a:pt x="40455" y="31758"/>
                      <a:pt x="31214" y="40746"/>
                      <a:pt x="20035" y="40604"/>
                    </a:cubicBezTo>
                    <a:cubicBezTo>
                      <a:pt x="8835" y="40474"/>
                      <a:pt x="-167" y="31241"/>
                      <a:pt x="2" y="20047"/>
                    </a:cubicBezTo>
                    <a:cubicBezTo>
                      <a:pt x="145" y="8882"/>
                      <a:pt x="9386" y="-141"/>
                      <a:pt x="20572" y="2"/>
                    </a:cubicBezTo>
                  </a:path>
                </a:pathLst>
              </a:custGeom>
              <a:solidFill>
                <a:srgbClr val="A5C740"/>
              </a:solidFill>
              <a:ln w="6799" cap="flat">
                <a:noFill/>
                <a:prstDash val="solid"/>
                <a:miter/>
              </a:ln>
            </p:spPr>
            <p:txBody>
              <a:bodyPr rtlCol="0" anchor="ctr"/>
              <a:lstStyle/>
              <a:p>
                <a:endParaRPr lang="de-DE"/>
              </a:p>
            </p:txBody>
          </p:sp>
          <p:sp>
            <p:nvSpPr>
              <p:cNvPr id="2700" name="Freihandform: Form 2699">
                <a:extLst>
                  <a:ext uri="{FF2B5EF4-FFF2-40B4-BE49-F238E27FC236}">
                    <a16:creationId xmlns:a16="http://schemas.microsoft.com/office/drawing/2014/main" id="{51DD389E-C03A-56DE-6527-5F1BBFAFA444}"/>
                  </a:ext>
                </a:extLst>
              </p:cNvPr>
              <p:cNvSpPr/>
              <p:nvPr/>
            </p:nvSpPr>
            <p:spPr>
              <a:xfrm>
                <a:off x="5073302" y="3325215"/>
                <a:ext cx="53441" cy="138727"/>
              </a:xfrm>
              <a:custGeom>
                <a:avLst/>
                <a:gdLst>
                  <a:gd name="connsiteX0" fmla="*/ 0 w 53441"/>
                  <a:gd name="connsiteY0" fmla="*/ 0 h 138727"/>
                  <a:gd name="connsiteX1" fmla="*/ 53442 w 53441"/>
                  <a:gd name="connsiteY1" fmla="*/ 0 h 138727"/>
                  <a:gd name="connsiteX2" fmla="*/ 53442 w 53441"/>
                  <a:gd name="connsiteY2" fmla="*/ 138728 h 138727"/>
                  <a:gd name="connsiteX3" fmla="*/ 0 w 53441"/>
                  <a:gd name="connsiteY3" fmla="*/ 138728 h 138727"/>
                </a:gdLst>
                <a:ahLst/>
                <a:cxnLst>
                  <a:cxn ang="0">
                    <a:pos x="connsiteX0" y="connsiteY0"/>
                  </a:cxn>
                  <a:cxn ang="0">
                    <a:pos x="connsiteX1" y="connsiteY1"/>
                  </a:cxn>
                  <a:cxn ang="0">
                    <a:pos x="connsiteX2" y="connsiteY2"/>
                  </a:cxn>
                  <a:cxn ang="0">
                    <a:pos x="connsiteX3" y="connsiteY3"/>
                  </a:cxn>
                </a:cxnLst>
                <a:rect l="l" t="t" r="r" b="b"/>
                <a:pathLst>
                  <a:path w="53441" h="138727">
                    <a:moveTo>
                      <a:pt x="0" y="0"/>
                    </a:moveTo>
                    <a:lnTo>
                      <a:pt x="53442" y="0"/>
                    </a:lnTo>
                    <a:lnTo>
                      <a:pt x="53442" y="138728"/>
                    </a:lnTo>
                    <a:lnTo>
                      <a:pt x="0" y="138728"/>
                    </a:lnTo>
                    <a:close/>
                  </a:path>
                </a:pathLst>
              </a:custGeom>
              <a:noFill/>
              <a:ln w="680" cap="flat">
                <a:solidFill>
                  <a:srgbClr val="000100"/>
                </a:solidFill>
                <a:prstDash val="solid"/>
                <a:miter/>
              </a:ln>
            </p:spPr>
            <p:txBody>
              <a:bodyPr rtlCol="0" anchor="ctr"/>
              <a:lstStyle/>
              <a:p>
                <a:endParaRPr lang="de-DE"/>
              </a:p>
            </p:txBody>
          </p:sp>
        </p:grpSp>
        <p:grpSp>
          <p:nvGrpSpPr>
            <p:cNvPr id="13" name="Grafik 1750">
              <a:extLst>
                <a:ext uri="{FF2B5EF4-FFF2-40B4-BE49-F238E27FC236}">
                  <a16:creationId xmlns:a16="http://schemas.microsoft.com/office/drawing/2014/main" id="{D3AEF1C0-F634-6833-CCE3-4B4B4A87E214}"/>
                </a:ext>
              </a:extLst>
            </p:cNvPr>
            <p:cNvGrpSpPr/>
            <p:nvPr/>
          </p:nvGrpSpPr>
          <p:grpSpPr>
            <a:xfrm>
              <a:off x="5980837" y="2667531"/>
              <a:ext cx="53441" cy="138721"/>
              <a:chOff x="5980837" y="2667531"/>
              <a:chExt cx="53441" cy="138721"/>
            </a:xfrm>
          </p:grpSpPr>
          <p:sp>
            <p:nvSpPr>
              <p:cNvPr id="2691" name="Freihandform: Form 2690">
                <a:extLst>
                  <a:ext uri="{FF2B5EF4-FFF2-40B4-BE49-F238E27FC236}">
                    <a16:creationId xmlns:a16="http://schemas.microsoft.com/office/drawing/2014/main" id="{E91D8E64-A3A2-808A-30E6-9CB09EC8B68B}"/>
                  </a:ext>
                </a:extLst>
              </p:cNvPr>
              <p:cNvSpPr/>
              <p:nvPr/>
            </p:nvSpPr>
            <p:spPr>
              <a:xfrm>
                <a:off x="5980837" y="2667531"/>
                <a:ext cx="53441" cy="138721"/>
              </a:xfrm>
              <a:custGeom>
                <a:avLst/>
                <a:gdLst>
                  <a:gd name="connsiteX0" fmla="*/ 0 w 53441"/>
                  <a:gd name="connsiteY0" fmla="*/ 138721 h 138721"/>
                  <a:gd name="connsiteX1" fmla="*/ 0 w 53441"/>
                  <a:gd name="connsiteY1" fmla="*/ 0 h 138721"/>
                  <a:gd name="connsiteX2" fmla="*/ 53442 w 53441"/>
                  <a:gd name="connsiteY2" fmla="*/ 0 h 138721"/>
                  <a:gd name="connsiteX3" fmla="*/ 53442 w 53441"/>
                  <a:gd name="connsiteY3" fmla="*/ 138721 h 138721"/>
                  <a:gd name="connsiteX4" fmla="*/ 0 w 53441"/>
                  <a:gd name="connsiteY4" fmla="*/ 138721 h 138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1" h="138721">
                    <a:moveTo>
                      <a:pt x="0" y="138721"/>
                    </a:moveTo>
                    <a:lnTo>
                      <a:pt x="0" y="0"/>
                    </a:lnTo>
                    <a:lnTo>
                      <a:pt x="53442" y="0"/>
                    </a:lnTo>
                    <a:lnTo>
                      <a:pt x="53442" y="138721"/>
                    </a:lnTo>
                    <a:lnTo>
                      <a:pt x="0" y="138721"/>
                    </a:lnTo>
                    <a:close/>
                  </a:path>
                </a:pathLst>
              </a:custGeom>
              <a:solidFill>
                <a:srgbClr val="404041"/>
              </a:solidFill>
              <a:ln w="6799" cap="flat">
                <a:noFill/>
                <a:prstDash val="solid"/>
                <a:miter/>
              </a:ln>
            </p:spPr>
            <p:txBody>
              <a:bodyPr rtlCol="0" anchor="ctr"/>
              <a:lstStyle/>
              <a:p>
                <a:endParaRPr lang="de-DE"/>
              </a:p>
            </p:txBody>
          </p:sp>
          <p:sp>
            <p:nvSpPr>
              <p:cNvPr id="2692" name="Freihandform: Form 2691">
                <a:extLst>
                  <a:ext uri="{FF2B5EF4-FFF2-40B4-BE49-F238E27FC236}">
                    <a16:creationId xmlns:a16="http://schemas.microsoft.com/office/drawing/2014/main" id="{EEE03204-DD7D-CBE9-877F-3875B3626432}"/>
                  </a:ext>
                </a:extLst>
              </p:cNvPr>
              <p:cNvSpPr/>
              <p:nvPr/>
            </p:nvSpPr>
            <p:spPr>
              <a:xfrm>
                <a:off x="5987258" y="2716187"/>
                <a:ext cx="40606" cy="40605"/>
              </a:xfrm>
              <a:custGeom>
                <a:avLst/>
                <a:gdLst>
                  <a:gd name="connsiteX0" fmla="*/ 20572 w 40606"/>
                  <a:gd name="connsiteY0" fmla="*/ 2 h 40605"/>
                  <a:gd name="connsiteX1" fmla="*/ 40604 w 40606"/>
                  <a:gd name="connsiteY1" fmla="*/ 20572 h 40605"/>
                  <a:gd name="connsiteX2" fmla="*/ 20035 w 40606"/>
                  <a:gd name="connsiteY2" fmla="*/ 40604 h 40605"/>
                  <a:gd name="connsiteX3" fmla="*/ 2 w 40606"/>
                  <a:gd name="connsiteY3" fmla="*/ 20034 h 40605"/>
                  <a:gd name="connsiteX4" fmla="*/ 20572 w 40606"/>
                  <a:gd name="connsiteY4" fmla="*/ 2 h 4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6" h="40605">
                    <a:moveTo>
                      <a:pt x="20572" y="2"/>
                    </a:moveTo>
                    <a:cubicBezTo>
                      <a:pt x="31752" y="145"/>
                      <a:pt x="40747" y="9365"/>
                      <a:pt x="40604" y="20572"/>
                    </a:cubicBezTo>
                    <a:cubicBezTo>
                      <a:pt x="40455" y="31724"/>
                      <a:pt x="31214" y="40747"/>
                      <a:pt x="20035" y="40604"/>
                    </a:cubicBezTo>
                    <a:cubicBezTo>
                      <a:pt x="8835" y="40461"/>
                      <a:pt x="-167" y="31200"/>
                      <a:pt x="2" y="20034"/>
                    </a:cubicBezTo>
                    <a:cubicBezTo>
                      <a:pt x="145" y="8827"/>
                      <a:pt x="9386" y="-161"/>
                      <a:pt x="20572" y="2"/>
                    </a:cubicBezTo>
                  </a:path>
                </a:pathLst>
              </a:custGeom>
              <a:solidFill>
                <a:srgbClr val="FDCA09"/>
              </a:solidFill>
              <a:ln w="6799" cap="flat">
                <a:noFill/>
                <a:prstDash val="solid"/>
                <a:miter/>
              </a:ln>
            </p:spPr>
            <p:txBody>
              <a:bodyPr rtlCol="0" anchor="ctr"/>
              <a:lstStyle/>
              <a:p>
                <a:endParaRPr lang="de-DE"/>
              </a:p>
            </p:txBody>
          </p:sp>
          <p:sp>
            <p:nvSpPr>
              <p:cNvPr id="2693" name="Freihandform: Form 2692">
                <a:extLst>
                  <a:ext uri="{FF2B5EF4-FFF2-40B4-BE49-F238E27FC236}">
                    <a16:creationId xmlns:a16="http://schemas.microsoft.com/office/drawing/2014/main" id="{D74D35BB-1B88-2414-D86E-F4B2D38E107F}"/>
                  </a:ext>
                </a:extLst>
              </p:cNvPr>
              <p:cNvSpPr/>
              <p:nvPr/>
            </p:nvSpPr>
            <p:spPr>
              <a:xfrm>
                <a:off x="5986150" y="2670767"/>
                <a:ext cx="42769" cy="42756"/>
              </a:xfrm>
              <a:custGeom>
                <a:avLst/>
                <a:gdLst>
                  <a:gd name="connsiteX0" fmla="*/ 21680 w 42769"/>
                  <a:gd name="connsiteY0" fmla="*/ 3 h 42756"/>
                  <a:gd name="connsiteX1" fmla="*/ 42767 w 42769"/>
                  <a:gd name="connsiteY1" fmla="*/ 21647 h 42756"/>
                  <a:gd name="connsiteX2" fmla="*/ 21116 w 42769"/>
                  <a:gd name="connsiteY2" fmla="*/ 42755 h 42756"/>
                  <a:gd name="connsiteX3" fmla="*/ 2 w 42769"/>
                  <a:gd name="connsiteY3" fmla="*/ 21110 h 42756"/>
                  <a:gd name="connsiteX4" fmla="*/ 21680 w 42769"/>
                  <a:gd name="connsiteY4" fmla="*/ 3 h 4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69" h="42756">
                    <a:moveTo>
                      <a:pt x="21680" y="3"/>
                    </a:moveTo>
                    <a:cubicBezTo>
                      <a:pt x="33459" y="146"/>
                      <a:pt x="42944" y="9869"/>
                      <a:pt x="42767" y="21647"/>
                    </a:cubicBezTo>
                    <a:cubicBezTo>
                      <a:pt x="42611" y="33446"/>
                      <a:pt x="32887" y="42911"/>
                      <a:pt x="21116" y="42755"/>
                    </a:cubicBezTo>
                    <a:cubicBezTo>
                      <a:pt x="9330" y="42612"/>
                      <a:pt x="-148" y="32875"/>
                      <a:pt x="2" y="21110"/>
                    </a:cubicBezTo>
                    <a:cubicBezTo>
                      <a:pt x="172" y="9311"/>
                      <a:pt x="9909" y="-181"/>
                      <a:pt x="21680" y="3"/>
                    </a:cubicBezTo>
                  </a:path>
                </a:pathLst>
              </a:custGeom>
              <a:solidFill>
                <a:srgbClr val="EA5A72"/>
              </a:solidFill>
              <a:ln w="6799" cap="flat">
                <a:noFill/>
                <a:prstDash val="solid"/>
                <a:miter/>
              </a:ln>
            </p:spPr>
            <p:txBody>
              <a:bodyPr rtlCol="0" anchor="ctr"/>
              <a:lstStyle/>
              <a:p>
                <a:endParaRPr lang="de-DE"/>
              </a:p>
            </p:txBody>
          </p:sp>
          <p:sp>
            <p:nvSpPr>
              <p:cNvPr id="2694" name="Freihandform: Form 2693">
                <a:extLst>
                  <a:ext uri="{FF2B5EF4-FFF2-40B4-BE49-F238E27FC236}">
                    <a16:creationId xmlns:a16="http://schemas.microsoft.com/office/drawing/2014/main" id="{4981881C-E4F7-A2FE-2373-405AFE0AC113}"/>
                  </a:ext>
                </a:extLst>
              </p:cNvPr>
              <p:cNvSpPr/>
              <p:nvPr/>
            </p:nvSpPr>
            <p:spPr>
              <a:xfrm>
                <a:off x="5987258" y="2760565"/>
                <a:ext cx="40606" cy="40605"/>
              </a:xfrm>
              <a:custGeom>
                <a:avLst/>
                <a:gdLst>
                  <a:gd name="connsiteX0" fmla="*/ 20572 w 40606"/>
                  <a:gd name="connsiteY0" fmla="*/ 2 h 40605"/>
                  <a:gd name="connsiteX1" fmla="*/ 40604 w 40606"/>
                  <a:gd name="connsiteY1" fmla="*/ 20571 h 40605"/>
                  <a:gd name="connsiteX2" fmla="*/ 20035 w 40606"/>
                  <a:gd name="connsiteY2" fmla="*/ 40603 h 40605"/>
                  <a:gd name="connsiteX3" fmla="*/ 2 w 40606"/>
                  <a:gd name="connsiteY3" fmla="*/ 20047 h 40605"/>
                  <a:gd name="connsiteX4" fmla="*/ 20572 w 40606"/>
                  <a:gd name="connsiteY4" fmla="*/ 2 h 4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6" h="40605">
                    <a:moveTo>
                      <a:pt x="20572" y="2"/>
                    </a:moveTo>
                    <a:cubicBezTo>
                      <a:pt x="31752" y="145"/>
                      <a:pt x="40747" y="9398"/>
                      <a:pt x="40604" y="20571"/>
                    </a:cubicBezTo>
                    <a:cubicBezTo>
                      <a:pt x="40455" y="31765"/>
                      <a:pt x="31214" y="40746"/>
                      <a:pt x="20035" y="40603"/>
                    </a:cubicBezTo>
                    <a:cubicBezTo>
                      <a:pt x="8835" y="40474"/>
                      <a:pt x="-167" y="31241"/>
                      <a:pt x="2" y="20047"/>
                    </a:cubicBezTo>
                    <a:cubicBezTo>
                      <a:pt x="145" y="8881"/>
                      <a:pt x="9386" y="-141"/>
                      <a:pt x="20572" y="2"/>
                    </a:cubicBezTo>
                  </a:path>
                </a:pathLst>
              </a:custGeom>
              <a:solidFill>
                <a:srgbClr val="A5C740"/>
              </a:solidFill>
              <a:ln w="6799" cap="flat">
                <a:noFill/>
                <a:prstDash val="solid"/>
                <a:miter/>
              </a:ln>
            </p:spPr>
            <p:txBody>
              <a:bodyPr rtlCol="0" anchor="ctr"/>
              <a:lstStyle/>
              <a:p>
                <a:endParaRPr lang="de-DE"/>
              </a:p>
            </p:txBody>
          </p:sp>
          <p:sp>
            <p:nvSpPr>
              <p:cNvPr id="2695" name="Freihandform: Form 2694">
                <a:extLst>
                  <a:ext uri="{FF2B5EF4-FFF2-40B4-BE49-F238E27FC236}">
                    <a16:creationId xmlns:a16="http://schemas.microsoft.com/office/drawing/2014/main" id="{B7E39AD6-F508-8EBE-BE55-FE5C88592A6F}"/>
                  </a:ext>
                </a:extLst>
              </p:cNvPr>
              <p:cNvSpPr/>
              <p:nvPr/>
            </p:nvSpPr>
            <p:spPr>
              <a:xfrm>
                <a:off x="5980837" y="2667531"/>
                <a:ext cx="53441" cy="138721"/>
              </a:xfrm>
              <a:custGeom>
                <a:avLst/>
                <a:gdLst>
                  <a:gd name="connsiteX0" fmla="*/ 0 w 53441"/>
                  <a:gd name="connsiteY0" fmla="*/ 0 h 138721"/>
                  <a:gd name="connsiteX1" fmla="*/ 53442 w 53441"/>
                  <a:gd name="connsiteY1" fmla="*/ 0 h 138721"/>
                  <a:gd name="connsiteX2" fmla="*/ 53442 w 53441"/>
                  <a:gd name="connsiteY2" fmla="*/ 138721 h 138721"/>
                  <a:gd name="connsiteX3" fmla="*/ 0 w 53441"/>
                  <a:gd name="connsiteY3" fmla="*/ 138721 h 138721"/>
                </a:gdLst>
                <a:ahLst/>
                <a:cxnLst>
                  <a:cxn ang="0">
                    <a:pos x="connsiteX0" y="connsiteY0"/>
                  </a:cxn>
                  <a:cxn ang="0">
                    <a:pos x="connsiteX1" y="connsiteY1"/>
                  </a:cxn>
                  <a:cxn ang="0">
                    <a:pos x="connsiteX2" y="connsiteY2"/>
                  </a:cxn>
                  <a:cxn ang="0">
                    <a:pos x="connsiteX3" y="connsiteY3"/>
                  </a:cxn>
                </a:cxnLst>
                <a:rect l="l" t="t" r="r" b="b"/>
                <a:pathLst>
                  <a:path w="53441" h="138721">
                    <a:moveTo>
                      <a:pt x="0" y="0"/>
                    </a:moveTo>
                    <a:lnTo>
                      <a:pt x="53442" y="0"/>
                    </a:lnTo>
                    <a:lnTo>
                      <a:pt x="53442" y="138721"/>
                    </a:lnTo>
                    <a:lnTo>
                      <a:pt x="0" y="138721"/>
                    </a:lnTo>
                    <a:close/>
                  </a:path>
                </a:pathLst>
              </a:custGeom>
              <a:noFill/>
              <a:ln w="680" cap="flat">
                <a:solidFill>
                  <a:srgbClr val="000100"/>
                </a:solidFill>
                <a:prstDash val="solid"/>
                <a:miter/>
              </a:ln>
            </p:spPr>
            <p:txBody>
              <a:bodyPr rtlCol="0" anchor="ctr"/>
              <a:lstStyle/>
              <a:p>
                <a:endParaRPr lang="de-DE"/>
              </a:p>
            </p:txBody>
          </p:sp>
        </p:grpSp>
        <p:grpSp>
          <p:nvGrpSpPr>
            <p:cNvPr id="14" name="Grafik 1750">
              <a:extLst>
                <a:ext uri="{FF2B5EF4-FFF2-40B4-BE49-F238E27FC236}">
                  <a16:creationId xmlns:a16="http://schemas.microsoft.com/office/drawing/2014/main" id="{DC8E61B0-BC85-7304-CFE1-76D59DF681D0}"/>
                </a:ext>
              </a:extLst>
            </p:cNvPr>
            <p:cNvGrpSpPr/>
            <p:nvPr/>
          </p:nvGrpSpPr>
          <p:grpSpPr>
            <a:xfrm>
              <a:off x="6485845" y="2116035"/>
              <a:ext cx="53441" cy="138727"/>
              <a:chOff x="6485845" y="2116035"/>
              <a:chExt cx="53441" cy="138727"/>
            </a:xfrm>
          </p:grpSpPr>
          <p:sp>
            <p:nvSpPr>
              <p:cNvPr id="62" name="Freihandform: Form 61">
                <a:extLst>
                  <a:ext uri="{FF2B5EF4-FFF2-40B4-BE49-F238E27FC236}">
                    <a16:creationId xmlns:a16="http://schemas.microsoft.com/office/drawing/2014/main" id="{D47C82D2-0458-9F42-77F8-4912518B2225}"/>
                  </a:ext>
                </a:extLst>
              </p:cNvPr>
              <p:cNvSpPr/>
              <p:nvPr/>
            </p:nvSpPr>
            <p:spPr>
              <a:xfrm>
                <a:off x="6485845" y="2116042"/>
                <a:ext cx="53441" cy="138721"/>
              </a:xfrm>
              <a:custGeom>
                <a:avLst/>
                <a:gdLst>
                  <a:gd name="connsiteX0" fmla="*/ 0 w 53441"/>
                  <a:gd name="connsiteY0" fmla="*/ 138721 h 138721"/>
                  <a:gd name="connsiteX1" fmla="*/ 0 w 53441"/>
                  <a:gd name="connsiteY1" fmla="*/ 0 h 138721"/>
                  <a:gd name="connsiteX2" fmla="*/ 53441 w 53441"/>
                  <a:gd name="connsiteY2" fmla="*/ 0 h 138721"/>
                  <a:gd name="connsiteX3" fmla="*/ 53441 w 53441"/>
                  <a:gd name="connsiteY3" fmla="*/ 138721 h 138721"/>
                  <a:gd name="connsiteX4" fmla="*/ 0 w 53441"/>
                  <a:gd name="connsiteY4" fmla="*/ 138721 h 138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1" h="138721">
                    <a:moveTo>
                      <a:pt x="0" y="138721"/>
                    </a:moveTo>
                    <a:lnTo>
                      <a:pt x="0" y="0"/>
                    </a:lnTo>
                    <a:lnTo>
                      <a:pt x="53441" y="0"/>
                    </a:lnTo>
                    <a:lnTo>
                      <a:pt x="53441" y="138721"/>
                    </a:lnTo>
                    <a:lnTo>
                      <a:pt x="0" y="138721"/>
                    </a:lnTo>
                    <a:close/>
                  </a:path>
                </a:pathLst>
              </a:custGeom>
              <a:solidFill>
                <a:srgbClr val="404041"/>
              </a:solidFill>
              <a:ln w="6799" cap="flat">
                <a:noFill/>
                <a:prstDash val="solid"/>
                <a:miter/>
              </a:ln>
            </p:spPr>
            <p:txBody>
              <a:bodyPr rtlCol="0" anchor="ctr"/>
              <a:lstStyle/>
              <a:p>
                <a:endParaRPr lang="de-DE"/>
              </a:p>
            </p:txBody>
          </p:sp>
          <p:sp>
            <p:nvSpPr>
              <p:cNvPr id="63" name="Freihandform: Form 62">
                <a:extLst>
                  <a:ext uri="{FF2B5EF4-FFF2-40B4-BE49-F238E27FC236}">
                    <a16:creationId xmlns:a16="http://schemas.microsoft.com/office/drawing/2014/main" id="{DBDFDD14-A522-1E00-2E40-A5D158B8584E}"/>
                  </a:ext>
                </a:extLst>
              </p:cNvPr>
              <p:cNvSpPr/>
              <p:nvPr/>
            </p:nvSpPr>
            <p:spPr>
              <a:xfrm>
                <a:off x="6492273" y="2164691"/>
                <a:ext cx="40599" cy="40605"/>
              </a:xfrm>
              <a:custGeom>
                <a:avLst/>
                <a:gdLst>
                  <a:gd name="connsiteX0" fmla="*/ 20572 w 40599"/>
                  <a:gd name="connsiteY0" fmla="*/ 2 h 40605"/>
                  <a:gd name="connsiteX1" fmla="*/ 40597 w 40599"/>
                  <a:gd name="connsiteY1" fmla="*/ 20572 h 40605"/>
                  <a:gd name="connsiteX2" fmla="*/ 20035 w 40599"/>
                  <a:gd name="connsiteY2" fmla="*/ 40604 h 40605"/>
                  <a:gd name="connsiteX3" fmla="*/ 2 w 40599"/>
                  <a:gd name="connsiteY3" fmla="*/ 20034 h 40605"/>
                  <a:gd name="connsiteX4" fmla="*/ 20572 w 40599"/>
                  <a:gd name="connsiteY4" fmla="*/ 2 h 4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9" h="40605">
                    <a:moveTo>
                      <a:pt x="20572" y="2"/>
                    </a:moveTo>
                    <a:cubicBezTo>
                      <a:pt x="31752" y="145"/>
                      <a:pt x="40747" y="9365"/>
                      <a:pt x="40597" y="20572"/>
                    </a:cubicBezTo>
                    <a:cubicBezTo>
                      <a:pt x="40448" y="31724"/>
                      <a:pt x="31207" y="40747"/>
                      <a:pt x="20035" y="40604"/>
                    </a:cubicBezTo>
                    <a:cubicBezTo>
                      <a:pt x="8835" y="40461"/>
                      <a:pt x="-167" y="31207"/>
                      <a:pt x="2" y="20034"/>
                    </a:cubicBezTo>
                    <a:cubicBezTo>
                      <a:pt x="145" y="8834"/>
                      <a:pt x="9379" y="-154"/>
                      <a:pt x="20572" y="2"/>
                    </a:cubicBezTo>
                  </a:path>
                </a:pathLst>
              </a:custGeom>
              <a:solidFill>
                <a:srgbClr val="FDCA09"/>
              </a:solidFill>
              <a:ln w="6799" cap="flat">
                <a:noFill/>
                <a:prstDash val="solid"/>
                <a:miter/>
              </a:ln>
            </p:spPr>
            <p:txBody>
              <a:bodyPr rtlCol="0" anchor="ctr"/>
              <a:lstStyle/>
              <a:p>
                <a:endParaRPr lang="de-DE"/>
              </a:p>
            </p:txBody>
          </p:sp>
          <p:sp>
            <p:nvSpPr>
              <p:cNvPr id="2688" name="Freihandform: Form 2687">
                <a:extLst>
                  <a:ext uri="{FF2B5EF4-FFF2-40B4-BE49-F238E27FC236}">
                    <a16:creationId xmlns:a16="http://schemas.microsoft.com/office/drawing/2014/main" id="{FC693660-A667-39C9-AD86-483D0196ABF1}"/>
                  </a:ext>
                </a:extLst>
              </p:cNvPr>
              <p:cNvSpPr/>
              <p:nvPr/>
            </p:nvSpPr>
            <p:spPr>
              <a:xfrm>
                <a:off x="6491157" y="2119278"/>
                <a:ext cx="42776" cy="42756"/>
              </a:xfrm>
              <a:custGeom>
                <a:avLst/>
                <a:gdLst>
                  <a:gd name="connsiteX0" fmla="*/ 21687 w 42776"/>
                  <a:gd name="connsiteY0" fmla="*/ 3 h 42756"/>
                  <a:gd name="connsiteX1" fmla="*/ 42774 w 42776"/>
                  <a:gd name="connsiteY1" fmla="*/ 21647 h 42756"/>
                  <a:gd name="connsiteX2" fmla="*/ 21123 w 42776"/>
                  <a:gd name="connsiteY2" fmla="*/ 42755 h 42756"/>
                  <a:gd name="connsiteX3" fmla="*/ 2 w 42776"/>
                  <a:gd name="connsiteY3" fmla="*/ 21110 h 42756"/>
                  <a:gd name="connsiteX4" fmla="*/ 21687 w 42776"/>
                  <a:gd name="connsiteY4" fmla="*/ 3 h 4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76" h="42756">
                    <a:moveTo>
                      <a:pt x="21687" y="3"/>
                    </a:moveTo>
                    <a:cubicBezTo>
                      <a:pt x="33459" y="145"/>
                      <a:pt x="42944" y="9869"/>
                      <a:pt x="42774" y="21647"/>
                    </a:cubicBezTo>
                    <a:cubicBezTo>
                      <a:pt x="42618" y="33446"/>
                      <a:pt x="32894" y="42911"/>
                      <a:pt x="21123" y="42755"/>
                    </a:cubicBezTo>
                    <a:cubicBezTo>
                      <a:pt x="9337" y="42612"/>
                      <a:pt x="-148" y="32868"/>
                      <a:pt x="2" y="21110"/>
                    </a:cubicBezTo>
                    <a:cubicBezTo>
                      <a:pt x="172" y="9311"/>
                      <a:pt x="9909" y="-181"/>
                      <a:pt x="21687" y="3"/>
                    </a:cubicBezTo>
                  </a:path>
                </a:pathLst>
              </a:custGeom>
              <a:solidFill>
                <a:srgbClr val="EA5A72"/>
              </a:solidFill>
              <a:ln w="6799" cap="flat">
                <a:noFill/>
                <a:prstDash val="solid"/>
                <a:miter/>
              </a:ln>
            </p:spPr>
            <p:txBody>
              <a:bodyPr rtlCol="0" anchor="ctr"/>
              <a:lstStyle/>
              <a:p>
                <a:endParaRPr lang="de-DE"/>
              </a:p>
            </p:txBody>
          </p:sp>
          <p:sp>
            <p:nvSpPr>
              <p:cNvPr id="2689" name="Freihandform: Form 2688">
                <a:extLst>
                  <a:ext uri="{FF2B5EF4-FFF2-40B4-BE49-F238E27FC236}">
                    <a16:creationId xmlns:a16="http://schemas.microsoft.com/office/drawing/2014/main" id="{8A57A484-2781-CDD9-1D3F-6FD5EAE50897}"/>
                  </a:ext>
                </a:extLst>
              </p:cNvPr>
              <p:cNvSpPr/>
              <p:nvPr/>
            </p:nvSpPr>
            <p:spPr>
              <a:xfrm>
                <a:off x="6492273" y="2209076"/>
                <a:ext cx="40599" cy="40605"/>
              </a:xfrm>
              <a:custGeom>
                <a:avLst/>
                <a:gdLst>
                  <a:gd name="connsiteX0" fmla="*/ 20572 w 40599"/>
                  <a:gd name="connsiteY0" fmla="*/ 2 h 40605"/>
                  <a:gd name="connsiteX1" fmla="*/ 40597 w 40599"/>
                  <a:gd name="connsiteY1" fmla="*/ 20571 h 40605"/>
                  <a:gd name="connsiteX2" fmla="*/ 20035 w 40599"/>
                  <a:gd name="connsiteY2" fmla="*/ 40604 h 40605"/>
                  <a:gd name="connsiteX3" fmla="*/ 2 w 40599"/>
                  <a:gd name="connsiteY3" fmla="*/ 20054 h 40605"/>
                  <a:gd name="connsiteX4" fmla="*/ 20572 w 40599"/>
                  <a:gd name="connsiteY4" fmla="*/ 2 h 4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9" h="40605">
                    <a:moveTo>
                      <a:pt x="20572" y="2"/>
                    </a:moveTo>
                    <a:cubicBezTo>
                      <a:pt x="31752" y="145"/>
                      <a:pt x="40747" y="9399"/>
                      <a:pt x="40597" y="20571"/>
                    </a:cubicBezTo>
                    <a:cubicBezTo>
                      <a:pt x="40448" y="31765"/>
                      <a:pt x="31207" y="40746"/>
                      <a:pt x="20035" y="40604"/>
                    </a:cubicBezTo>
                    <a:cubicBezTo>
                      <a:pt x="8835" y="40481"/>
                      <a:pt x="-167" y="31241"/>
                      <a:pt x="2" y="20054"/>
                    </a:cubicBezTo>
                    <a:cubicBezTo>
                      <a:pt x="145" y="8875"/>
                      <a:pt x="9379" y="-141"/>
                      <a:pt x="20572" y="2"/>
                    </a:cubicBezTo>
                  </a:path>
                </a:pathLst>
              </a:custGeom>
              <a:solidFill>
                <a:srgbClr val="A5C740"/>
              </a:solidFill>
              <a:ln w="6799" cap="flat">
                <a:noFill/>
                <a:prstDash val="solid"/>
                <a:miter/>
              </a:ln>
            </p:spPr>
            <p:txBody>
              <a:bodyPr rtlCol="0" anchor="ctr"/>
              <a:lstStyle/>
              <a:p>
                <a:endParaRPr lang="de-DE"/>
              </a:p>
            </p:txBody>
          </p:sp>
          <p:sp>
            <p:nvSpPr>
              <p:cNvPr id="2690" name="Freihandform: Form 2689">
                <a:extLst>
                  <a:ext uri="{FF2B5EF4-FFF2-40B4-BE49-F238E27FC236}">
                    <a16:creationId xmlns:a16="http://schemas.microsoft.com/office/drawing/2014/main" id="{1AE9469D-F550-BED3-67D8-7A2F34AD89B8}"/>
                  </a:ext>
                </a:extLst>
              </p:cNvPr>
              <p:cNvSpPr/>
              <p:nvPr/>
            </p:nvSpPr>
            <p:spPr>
              <a:xfrm>
                <a:off x="6485845" y="2116035"/>
                <a:ext cx="53441" cy="138721"/>
              </a:xfrm>
              <a:custGeom>
                <a:avLst/>
                <a:gdLst>
                  <a:gd name="connsiteX0" fmla="*/ 0 w 53441"/>
                  <a:gd name="connsiteY0" fmla="*/ 0 h 138721"/>
                  <a:gd name="connsiteX1" fmla="*/ 53442 w 53441"/>
                  <a:gd name="connsiteY1" fmla="*/ 0 h 138721"/>
                  <a:gd name="connsiteX2" fmla="*/ 53442 w 53441"/>
                  <a:gd name="connsiteY2" fmla="*/ 138721 h 138721"/>
                  <a:gd name="connsiteX3" fmla="*/ 0 w 53441"/>
                  <a:gd name="connsiteY3" fmla="*/ 138721 h 138721"/>
                </a:gdLst>
                <a:ahLst/>
                <a:cxnLst>
                  <a:cxn ang="0">
                    <a:pos x="connsiteX0" y="connsiteY0"/>
                  </a:cxn>
                  <a:cxn ang="0">
                    <a:pos x="connsiteX1" y="connsiteY1"/>
                  </a:cxn>
                  <a:cxn ang="0">
                    <a:pos x="connsiteX2" y="connsiteY2"/>
                  </a:cxn>
                  <a:cxn ang="0">
                    <a:pos x="connsiteX3" y="connsiteY3"/>
                  </a:cxn>
                </a:cxnLst>
                <a:rect l="l" t="t" r="r" b="b"/>
                <a:pathLst>
                  <a:path w="53441" h="138721">
                    <a:moveTo>
                      <a:pt x="0" y="0"/>
                    </a:moveTo>
                    <a:lnTo>
                      <a:pt x="53442" y="0"/>
                    </a:lnTo>
                    <a:lnTo>
                      <a:pt x="53442" y="138721"/>
                    </a:lnTo>
                    <a:lnTo>
                      <a:pt x="0" y="138721"/>
                    </a:lnTo>
                    <a:close/>
                  </a:path>
                </a:pathLst>
              </a:custGeom>
              <a:noFill/>
              <a:ln w="680" cap="flat">
                <a:solidFill>
                  <a:srgbClr val="000100"/>
                </a:solidFill>
                <a:prstDash val="solid"/>
                <a:miter/>
              </a:ln>
            </p:spPr>
            <p:txBody>
              <a:bodyPr rtlCol="0" anchor="ctr"/>
              <a:lstStyle/>
              <a:p>
                <a:endParaRPr lang="de-DE"/>
              </a:p>
            </p:txBody>
          </p:sp>
        </p:grpSp>
        <p:grpSp>
          <p:nvGrpSpPr>
            <p:cNvPr id="15" name="Grafik 1750">
              <a:extLst>
                <a:ext uri="{FF2B5EF4-FFF2-40B4-BE49-F238E27FC236}">
                  <a16:creationId xmlns:a16="http://schemas.microsoft.com/office/drawing/2014/main" id="{B68E76BB-14B6-8F12-307E-0C9F4E0963CE}"/>
                </a:ext>
              </a:extLst>
            </p:cNvPr>
            <p:cNvGrpSpPr/>
            <p:nvPr/>
          </p:nvGrpSpPr>
          <p:grpSpPr>
            <a:xfrm>
              <a:off x="3350097" y="1677131"/>
              <a:ext cx="54571" cy="96139"/>
              <a:chOff x="3350097" y="1677131"/>
              <a:chExt cx="54571" cy="96139"/>
            </a:xfrm>
          </p:grpSpPr>
          <p:sp>
            <p:nvSpPr>
              <p:cNvPr id="56" name="Freihandform: Form 55">
                <a:extLst>
                  <a:ext uri="{FF2B5EF4-FFF2-40B4-BE49-F238E27FC236}">
                    <a16:creationId xmlns:a16="http://schemas.microsoft.com/office/drawing/2014/main" id="{8D440CBE-56DB-1F70-8A4C-248369D52E70}"/>
                  </a:ext>
                </a:extLst>
              </p:cNvPr>
              <p:cNvSpPr/>
              <p:nvPr/>
            </p:nvSpPr>
            <p:spPr>
              <a:xfrm>
                <a:off x="3350097" y="1677131"/>
                <a:ext cx="54571" cy="96139"/>
              </a:xfrm>
              <a:custGeom>
                <a:avLst/>
                <a:gdLst>
                  <a:gd name="connsiteX0" fmla="*/ 0 w 54571"/>
                  <a:gd name="connsiteY0" fmla="*/ 0 h 96139"/>
                  <a:gd name="connsiteX1" fmla="*/ 54571 w 54571"/>
                  <a:gd name="connsiteY1" fmla="*/ 0 h 96139"/>
                  <a:gd name="connsiteX2" fmla="*/ 54571 w 54571"/>
                  <a:gd name="connsiteY2" fmla="*/ 96139 h 96139"/>
                  <a:gd name="connsiteX3" fmla="*/ 0 w 54571"/>
                  <a:gd name="connsiteY3" fmla="*/ 96139 h 96139"/>
                </a:gdLst>
                <a:ahLst/>
                <a:cxnLst>
                  <a:cxn ang="0">
                    <a:pos x="connsiteX0" y="connsiteY0"/>
                  </a:cxn>
                  <a:cxn ang="0">
                    <a:pos x="connsiteX1" y="connsiteY1"/>
                  </a:cxn>
                  <a:cxn ang="0">
                    <a:pos x="connsiteX2" y="connsiteY2"/>
                  </a:cxn>
                  <a:cxn ang="0">
                    <a:pos x="connsiteX3" y="connsiteY3"/>
                  </a:cxn>
                </a:cxnLst>
                <a:rect l="l" t="t" r="r" b="b"/>
                <a:pathLst>
                  <a:path w="54571" h="96139">
                    <a:moveTo>
                      <a:pt x="0" y="0"/>
                    </a:moveTo>
                    <a:lnTo>
                      <a:pt x="54571" y="0"/>
                    </a:lnTo>
                    <a:lnTo>
                      <a:pt x="54571" y="96139"/>
                    </a:lnTo>
                    <a:lnTo>
                      <a:pt x="0" y="96139"/>
                    </a:lnTo>
                    <a:close/>
                  </a:path>
                </a:pathLst>
              </a:custGeom>
              <a:noFill/>
              <a:ln w="680" cap="flat">
                <a:solidFill>
                  <a:srgbClr val="000100"/>
                </a:solid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63A4E91B-F5A3-37E3-412B-78DC63D9B8E5}"/>
                  </a:ext>
                </a:extLst>
              </p:cNvPr>
              <p:cNvSpPr/>
              <p:nvPr/>
            </p:nvSpPr>
            <p:spPr>
              <a:xfrm>
                <a:off x="3356614" y="1726795"/>
                <a:ext cx="41503" cy="41489"/>
              </a:xfrm>
              <a:custGeom>
                <a:avLst/>
                <a:gdLst>
                  <a:gd name="connsiteX0" fmla="*/ 21048 w 41503"/>
                  <a:gd name="connsiteY0" fmla="*/ 2 h 41489"/>
                  <a:gd name="connsiteX1" fmla="*/ 41502 w 41503"/>
                  <a:gd name="connsiteY1" fmla="*/ 21014 h 41489"/>
                  <a:gd name="connsiteX2" fmla="*/ 20490 w 41503"/>
                  <a:gd name="connsiteY2" fmla="*/ 41488 h 41489"/>
                  <a:gd name="connsiteX3" fmla="*/ 2 w 41503"/>
                  <a:gd name="connsiteY3" fmla="*/ 20476 h 41489"/>
                  <a:gd name="connsiteX4" fmla="*/ 21048 w 41503"/>
                  <a:gd name="connsiteY4" fmla="*/ 2 h 41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03" h="41489">
                    <a:moveTo>
                      <a:pt x="21048" y="2"/>
                    </a:moveTo>
                    <a:cubicBezTo>
                      <a:pt x="32472" y="158"/>
                      <a:pt x="41665" y="9596"/>
                      <a:pt x="41502" y="21014"/>
                    </a:cubicBezTo>
                    <a:cubicBezTo>
                      <a:pt x="41345" y="32431"/>
                      <a:pt x="31914" y="41631"/>
                      <a:pt x="20490" y="41488"/>
                    </a:cubicBezTo>
                    <a:cubicBezTo>
                      <a:pt x="9065" y="41325"/>
                      <a:pt x="-141" y="31894"/>
                      <a:pt x="2" y="20476"/>
                    </a:cubicBezTo>
                    <a:cubicBezTo>
                      <a:pt x="185" y="9038"/>
                      <a:pt x="9610" y="-141"/>
                      <a:pt x="21048" y="2"/>
                    </a:cubicBezTo>
                    <a:close/>
                  </a:path>
                </a:pathLst>
              </a:custGeom>
              <a:solidFill>
                <a:srgbClr val="A5C740"/>
              </a:solidFill>
              <a:ln w="6799"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EEF21DFF-0A58-D500-F2A2-E1BCB81D6C13}"/>
                  </a:ext>
                </a:extLst>
              </p:cNvPr>
              <p:cNvSpPr/>
              <p:nvPr/>
            </p:nvSpPr>
            <p:spPr>
              <a:xfrm>
                <a:off x="3355546" y="1680423"/>
                <a:ext cx="43653" cy="43680"/>
              </a:xfrm>
              <a:custGeom>
                <a:avLst/>
                <a:gdLst>
                  <a:gd name="connsiteX0" fmla="*/ 22116 w 43653"/>
                  <a:gd name="connsiteY0" fmla="*/ 2 h 43680"/>
                  <a:gd name="connsiteX1" fmla="*/ 43652 w 43653"/>
                  <a:gd name="connsiteY1" fmla="*/ 22130 h 43680"/>
                  <a:gd name="connsiteX2" fmla="*/ 21531 w 43653"/>
                  <a:gd name="connsiteY2" fmla="*/ 43679 h 43680"/>
                  <a:gd name="connsiteX3" fmla="*/ 2 w 43653"/>
                  <a:gd name="connsiteY3" fmla="*/ 21558 h 43680"/>
                  <a:gd name="connsiteX4" fmla="*/ 22116 w 43653"/>
                  <a:gd name="connsiteY4" fmla="*/ 2 h 43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3" h="43680">
                    <a:moveTo>
                      <a:pt x="22116" y="2"/>
                    </a:moveTo>
                    <a:cubicBezTo>
                      <a:pt x="34146" y="159"/>
                      <a:pt x="43808" y="10093"/>
                      <a:pt x="43652" y="22130"/>
                    </a:cubicBezTo>
                    <a:cubicBezTo>
                      <a:pt x="43509" y="34160"/>
                      <a:pt x="33575" y="43822"/>
                      <a:pt x="21531" y="43679"/>
                    </a:cubicBezTo>
                    <a:cubicBezTo>
                      <a:pt x="9514" y="43523"/>
                      <a:pt x="-155" y="33588"/>
                      <a:pt x="2" y="21558"/>
                    </a:cubicBezTo>
                    <a:cubicBezTo>
                      <a:pt x="165" y="9528"/>
                      <a:pt x="10106" y="-161"/>
                      <a:pt x="22116" y="2"/>
                    </a:cubicBezTo>
                    <a:close/>
                  </a:path>
                </a:pathLst>
              </a:custGeom>
              <a:solidFill>
                <a:srgbClr val="EA5A72"/>
              </a:solidFill>
              <a:ln w="6799"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75137AA2-A65B-39EE-B592-8EBE9B2C1978}"/>
                  </a:ext>
                </a:extLst>
              </p:cNvPr>
              <p:cNvSpPr/>
              <p:nvPr/>
            </p:nvSpPr>
            <p:spPr>
              <a:xfrm>
                <a:off x="3350097" y="1677131"/>
                <a:ext cx="54571" cy="96139"/>
              </a:xfrm>
              <a:custGeom>
                <a:avLst/>
                <a:gdLst>
                  <a:gd name="connsiteX0" fmla="*/ 0 w 54571"/>
                  <a:gd name="connsiteY0" fmla="*/ 0 h 96139"/>
                  <a:gd name="connsiteX1" fmla="*/ 54571 w 54571"/>
                  <a:gd name="connsiteY1" fmla="*/ 0 h 96139"/>
                  <a:gd name="connsiteX2" fmla="*/ 54571 w 54571"/>
                  <a:gd name="connsiteY2" fmla="*/ 96139 h 96139"/>
                  <a:gd name="connsiteX3" fmla="*/ 0 w 54571"/>
                  <a:gd name="connsiteY3" fmla="*/ 96139 h 96139"/>
                </a:gdLst>
                <a:ahLst/>
                <a:cxnLst>
                  <a:cxn ang="0">
                    <a:pos x="connsiteX0" y="connsiteY0"/>
                  </a:cxn>
                  <a:cxn ang="0">
                    <a:pos x="connsiteX1" y="connsiteY1"/>
                  </a:cxn>
                  <a:cxn ang="0">
                    <a:pos x="connsiteX2" y="connsiteY2"/>
                  </a:cxn>
                  <a:cxn ang="0">
                    <a:pos x="connsiteX3" y="connsiteY3"/>
                  </a:cxn>
                </a:cxnLst>
                <a:rect l="l" t="t" r="r" b="b"/>
                <a:pathLst>
                  <a:path w="54571" h="96139">
                    <a:moveTo>
                      <a:pt x="0" y="0"/>
                    </a:moveTo>
                    <a:lnTo>
                      <a:pt x="54571" y="0"/>
                    </a:lnTo>
                    <a:lnTo>
                      <a:pt x="54571" y="96139"/>
                    </a:lnTo>
                    <a:lnTo>
                      <a:pt x="0" y="96139"/>
                    </a:lnTo>
                    <a:close/>
                  </a:path>
                </a:pathLst>
              </a:custGeom>
              <a:solidFill>
                <a:srgbClr val="404041"/>
              </a:solidFill>
              <a:ln w="6799"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2D7FEB5D-6713-9156-BE65-9019EC98F573}"/>
                  </a:ext>
                </a:extLst>
              </p:cNvPr>
              <p:cNvSpPr/>
              <p:nvPr/>
            </p:nvSpPr>
            <p:spPr>
              <a:xfrm>
                <a:off x="3356015" y="1680783"/>
                <a:ext cx="42844" cy="42824"/>
              </a:xfrm>
              <a:custGeom>
                <a:avLst/>
                <a:gdLst>
                  <a:gd name="connsiteX0" fmla="*/ 21721 w 42844"/>
                  <a:gd name="connsiteY0" fmla="*/ 2 h 42824"/>
                  <a:gd name="connsiteX1" fmla="*/ 42842 w 42844"/>
                  <a:gd name="connsiteY1" fmla="*/ 21681 h 42824"/>
                  <a:gd name="connsiteX2" fmla="*/ 21150 w 42844"/>
                  <a:gd name="connsiteY2" fmla="*/ 42822 h 42824"/>
                  <a:gd name="connsiteX3" fmla="*/ 2 w 42844"/>
                  <a:gd name="connsiteY3" fmla="*/ 21144 h 42824"/>
                  <a:gd name="connsiteX4" fmla="*/ 21721 w 42844"/>
                  <a:gd name="connsiteY4" fmla="*/ 2 h 42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4" h="42824">
                    <a:moveTo>
                      <a:pt x="21721" y="2"/>
                    </a:moveTo>
                    <a:cubicBezTo>
                      <a:pt x="33520" y="145"/>
                      <a:pt x="43012" y="9882"/>
                      <a:pt x="42842" y="21681"/>
                    </a:cubicBezTo>
                    <a:cubicBezTo>
                      <a:pt x="42679" y="33500"/>
                      <a:pt x="32942" y="42986"/>
                      <a:pt x="21150" y="42822"/>
                    </a:cubicBezTo>
                    <a:cubicBezTo>
                      <a:pt x="9344" y="42680"/>
                      <a:pt x="-148" y="32922"/>
                      <a:pt x="2" y="21144"/>
                    </a:cubicBezTo>
                    <a:cubicBezTo>
                      <a:pt x="172" y="9324"/>
                      <a:pt x="9929" y="-174"/>
                      <a:pt x="21721" y="2"/>
                    </a:cubicBezTo>
                  </a:path>
                </a:pathLst>
              </a:custGeom>
              <a:solidFill>
                <a:srgbClr val="EA5A72"/>
              </a:solidFill>
              <a:ln w="6799" cap="flat">
                <a:noFill/>
                <a:prstDash val="solid"/>
                <a:miter/>
              </a:ln>
            </p:spPr>
            <p:txBody>
              <a:bodyPr rtlCol="0" anchor="ctr"/>
              <a:lstStyle/>
              <a:p>
                <a:endParaRPr lang="de-DE"/>
              </a:p>
            </p:txBody>
          </p:sp>
          <p:sp>
            <p:nvSpPr>
              <p:cNvPr id="61" name="Freihandform: Form 60">
                <a:extLst>
                  <a:ext uri="{FF2B5EF4-FFF2-40B4-BE49-F238E27FC236}">
                    <a16:creationId xmlns:a16="http://schemas.microsoft.com/office/drawing/2014/main" id="{D90E77E4-D042-2C1B-E110-CA9FB207F124}"/>
                  </a:ext>
                </a:extLst>
              </p:cNvPr>
              <p:cNvSpPr/>
              <p:nvPr/>
            </p:nvSpPr>
            <p:spPr>
              <a:xfrm>
                <a:off x="3356933" y="1727169"/>
                <a:ext cx="40674" cy="40673"/>
              </a:xfrm>
              <a:custGeom>
                <a:avLst/>
                <a:gdLst>
                  <a:gd name="connsiteX0" fmla="*/ 20606 w 40674"/>
                  <a:gd name="connsiteY0" fmla="*/ 2 h 40673"/>
                  <a:gd name="connsiteX1" fmla="*/ 40672 w 40674"/>
                  <a:gd name="connsiteY1" fmla="*/ 20605 h 40673"/>
                  <a:gd name="connsiteX2" fmla="*/ 20069 w 40674"/>
                  <a:gd name="connsiteY2" fmla="*/ 40671 h 40673"/>
                  <a:gd name="connsiteX3" fmla="*/ 2 w 40674"/>
                  <a:gd name="connsiteY3" fmla="*/ 20088 h 40673"/>
                  <a:gd name="connsiteX4" fmla="*/ 20606 w 40674"/>
                  <a:gd name="connsiteY4" fmla="*/ 2 h 4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4" h="40673">
                    <a:moveTo>
                      <a:pt x="20606" y="2"/>
                    </a:moveTo>
                    <a:cubicBezTo>
                      <a:pt x="31806" y="145"/>
                      <a:pt x="40815" y="9399"/>
                      <a:pt x="40672" y="20605"/>
                    </a:cubicBezTo>
                    <a:cubicBezTo>
                      <a:pt x="40523" y="31799"/>
                      <a:pt x="31269" y="40814"/>
                      <a:pt x="20069" y="40671"/>
                    </a:cubicBezTo>
                    <a:cubicBezTo>
                      <a:pt x="8855" y="40529"/>
                      <a:pt x="-168" y="31275"/>
                      <a:pt x="2" y="20088"/>
                    </a:cubicBezTo>
                    <a:cubicBezTo>
                      <a:pt x="145" y="8881"/>
                      <a:pt x="9399" y="-141"/>
                      <a:pt x="20606" y="2"/>
                    </a:cubicBezTo>
                  </a:path>
                </a:pathLst>
              </a:custGeom>
              <a:solidFill>
                <a:srgbClr val="A5C740"/>
              </a:solidFill>
              <a:ln w="6799" cap="flat">
                <a:noFill/>
                <a:prstDash val="solid"/>
                <a:miter/>
              </a:ln>
            </p:spPr>
            <p:txBody>
              <a:bodyPr rtlCol="0" anchor="ctr"/>
              <a:lstStyle/>
              <a:p>
                <a:endParaRPr lang="de-DE"/>
              </a:p>
            </p:txBody>
          </p:sp>
        </p:grpSp>
        <p:pic>
          <p:nvPicPr>
            <p:cNvPr id="16" name="Grafik 15">
              <a:extLst>
                <a:ext uri="{FF2B5EF4-FFF2-40B4-BE49-F238E27FC236}">
                  <a16:creationId xmlns:a16="http://schemas.microsoft.com/office/drawing/2014/main" id="{5782B15C-6B17-2012-4D76-85410305A125}"/>
                </a:ext>
              </a:extLst>
            </p:cNvPr>
            <p:cNvPicPr>
              <a:picLocks noChangeAspect="1"/>
            </p:cNvPicPr>
            <p:nvPr/>
          </p:nvPicPr>
          <p:blipFill>
            <a:blip r:embed="rId5"/>
            <a:stretch>
              <a:fillRect/>
            </a:stretch>
          </p:blipFill>
          <p:spPr>
            <a:xfrm>
              <a:off x="8045275" y="3792371"/>
              <a:ext cx="101254" cy="101254"/>
            </a:xfrm>
            <a:custGeom>
              <a:avLst/>
              <a:gdLst>
                <a:gd name="connsiteX0" fmla="*/ 833 w 101254"/>
                <a:gd name="connsiteY0" fmla="*/ 209 h 101254"/>
                <a:gd name="connsiteX1" fmla="*/ 102087 w 101254"/>
                <a:gd name="connsiteY1" fmla="*/ 209 h 101254"/>
                <a:gd name="connsiteX2" fmla="*/ 102087 w 101254"/>
                <a:gd name="connsiteY2" fmla="*/ 101464 h 101254"/>
                <a:gd name="connsiteX3" fmla="*/ 833 w 101254"/>
                <a:gd name="connsiteY3" fmla="*/ 101464 h 101254"/>
              </a:gdLst>
              <a:ahLst/>
              <a:cxnLst>
                <a:cxn ang="0">
                  <a:pos x="connsiteX0" y="connsiteY0"/>
                </a:cxn>
                <a:cxn ang="0">
                  <a:pos x="connsiteX1" y="connsiteY1"/>
                </a:cxn>
                <a:cxn ang="0">
                  <a:pos x="connsiteX2" y="connsiteY2"/>
                </a:cxn>
                <a:cxn ang="0">
                  <a:pos x="connsiteX3" y="connsiteY3"/>
                </a:cxn>
              </a:cxnLst>
              <a:rect l="l" t="t" r="r" b="b"/>
              <a:pathLst>
                <a:path w="101254" h="101254">
                  <a:moveTo>
                    <a:pt x="833" y="209"/>
                  </a:moveTo>
                  <a:lnTo>
                    <a:pt x="102087" y="209"/>
                  </a:lnTo>
                  <a:lnTo>
                    <a:pt x="102087" y="101464"/>
                  </a:lnTo>
                  <a:lnTo>
                    <a:pt x="833" y="101464"/>
                  </a:lnTo>
                  <a:close/>
                </a:path>
              </a:pathLst>
            </a:custGeom>
          </p:spPr>
        </p:pic>
        <p:pic>
          <p:nvPicPr>
            <p:cNvPr id="17" name="Grafik 16">
              <a:extLst>
                <a:ext uri="{FF2B5EF4-FFF2-40B4-BE49-F238E27FC236}">
                  <a16:creationId xmlns:a16="http://schemas.microsoft.com/office/drawing/2014/main" id="{7CFBE2FE-2752-4122-52D3-74BF3A6FC701}"/>
                </a:ext>
              </a:extLst>
            </p:cNvPr>
            <p:cNvPicPr>
              <a:picLocks noChangeAspect="1"/>
            </p:cNvPicPr>
            <p:nvPr/>
          </p:nvPicPr>
          <p:blipFill>
            <a:blip r:embed="rId5"/>
            <a:stretch>
              <a:fillRect/>
            </a:stretch>
          </p:blipFill>
          <p:spPr>
            <a:xfrm>
              <a:off x="7435874" y="3494835"/>
              <a:ext cx="101254" cy="101254"/>
            </a:xfrm>
            <a:custGeom>
              <a:avLst/>
              <a:gdLst>
                <a:gd name="connsiteX0" fmla="*/ 743 w 101254"/>
                <a:gd name="connsiteY0" fmla="*/ 165 h 101254"/>
                <a:gd name="connsiteX1" fmla="*/ 101998 w 101254"/>
                <a:gd name="connsiteY1" fmla="*/ 165 h 101254"/>
                <a:gd name="connsiteX2" fmla="*/ 101998 w 101254"/>
                <a:gd name="connsiteY2" fmla="*/ 101420 h 101254"/>
                <a:gd name="connsiteX3" fmla="*/ 743 w 101254"/>
                <a:gd name="connsiteY3" fmla="*/ 101420 h 101254"/>
              </a:gdLst>
              <a:ahLst/>
              <a:cxnLst>
                <a:cxn ang="0">
                  <a:pos x="connsiteX0" y="connsiteY0"/>
                </a:cxn>
                <a:cxn ang="0">
                  <a:pos x="connsiteX1" y="connsiteY1"/>
                </a:cxn>
                <a:cxn ang="0">
                  <a:pos x="connsiteX2" y="connsiteY2"/>
                </a:cxn>
                <a:cxn ang="0">
                  <a:pos x="connsiteX3" y="connsiteY3"/>
                </a:cxn>
              </a:cxnLst>
              <a:rect l="l" t="t" r="r" b="b"/>
              <a:pathLst>
                <a:path w="101254" h="101254">
                  <a:moveTo>
                    <a:pt x="743" y="165"/>
                  </a:moveTo>
                  <a:lnTo>
                    <a:pt x="101998" y="165"/>
                  </a:lnTo>
                  <a:lnTo>
                    <a:pt x="101998" y="101420"/>
                  </a:lnTo>
                  <a:lnTo>
                    <a:pt x="743" y="101420"/>
                  </a:lnTo>
                  <a:close/>
                </a:path>
              </a:pathLst>
            </a:custGeom>
          </p:spPr>
        </p:pic>
        <p:pic>
          <p:nvPicPr>
            <p:cNvPr id="18" name="Grafik 17">
              <a:extLst>
                <a:ext uri="{FF2B5EF4-FFF2-40B4-BE49-F238E27FC236}">
                  <a16:creationId xmlns:a16="http://schemas.microsoft.com/office/drawing/2014/main" id="{6C937A8F-CE96-3C0E-0A0B-AD24C9B1DE54}"/>
                </a:ext>
              </a:extLst>
            </p:cNvPr>
            <p:cNvPicPr>
              <a:picLocks noChangeAspect="1"/>
            </p:cNvPicPr>
            <p:nvPr/>
          </p:nvPicPr>
          <p:blipFill>
            <a:blip r:embed="rId5"/>
            <a:stretch>
              <a:fillRect/>
            </a:stretch>
          </p:blipFill>
          <p:spPr>
            <a:xfrm>
              <a:off x="6707927" y="2886986"/>
              <a:ext cx="101254" cy="101254"/>
            </a:xfrm>
            <a:custGeom>
              <a:avLst/>
              <a:gdLst>
                <a:gd name="connsiteX0" fmla="*/ 636 w 101254"/>
                <a:gd name="connsiteY0" fmla="*/ 76 h 101254"/>
                <a:gd name="connsiteX1" fmla="*/ 101891 w 101254"/>
                <a:gd name="connsiteY1" fmla="*/ 76 h 101254"/>
                <a:gd name="connsiteX2" fmla="*/ 101891 w 101254"/>
                <a:gd name="connsiteY2" fmla="*/ 101330 h 101254"/>
                <a:gd name="connsiteX3" fmla="*/ 636 w 101254"/>
                <a:gd name="connsiteY3" fmla="*/ 101330 h 101254"/>
              </a:gdLst>
              <a:ahLst/>
              <a:cxnLst>
                <a:cxn ang="0">
                  <a:pos x="connsiteX0" y="connsiteY0"/>
                </a:cxn>
                <a:cxn ang="0">
                  <a:pos x="connsiteX1" y="connsiteY1"/>
                </a:cxn>
                <a:cxn ang="0">
                  <a:pos x="connsiteX2" y="connsiteY2"/>
                </a:cxn>
                <a:cxn ang="0">
                  <a:pos x="connsiteX3" y="connsiteY3"/>
                </a:cxn>
              </a:cxnLst>
              <a:rect l="l" t="t" r="r" b="b"/>
              <a:pathLst>
                <a:path w="101254" h="101254">
                  <a:moveTo>
                    <a:pt x="636" y="76"/>
                  </a:moveTo>
                  <a:lnTo>
                    <a:pt x="101891" y="76"/>
                  </a:lnTo>
                  <a:lnTo>
                    <a:pt x="101891" y="101330"/>
                  </a:lnTo>
                  <a:lnTo>
                    <a:pt x="636" y="101330"/>
                  </a:lnTo>
                  <a:close/>
                </a:path>
              </a:pathLst>
            </a:custGeom>
          </p:spPr>
        </p:pic>
        <p:pic>
          <p:nvPicPr>
            <p:cNvPr id="19" name="Grafik 18">
              <a:extLst>
                <a:ext uri="{FF2B5EF4-FFF2-40B4-BE49-F238E27FC236}">
                  <a16:creationId xmlns:a16="http://schemas.microsoft.com/office/drawing/2014/main" id="{FF8D3B5F-AE8D-EAF7-0861-5CEFFFF79754}"/>
                </a:ext>
              </a:extLst>
            </p:cNvPr>
            <p:cNvPicPr>
              <a:picLocks noChangeAspect="1"/>
            </p:cNvPicPr>
            <p:nvPr/>
          </p:nvPicPr>
          <p:blipFill>
            <a:blip r:embed="rId5"/>
            <a:stretch>
              <a:fillRect/>
            </a:stretch>
          </p:blipFill>
          <p:spPr>
            <a:xfrm>
              <a:off x="7535966" y="3396049"/>
              <a:ext cx="101254" cy="101254"/>
            </a:xfrm>
            <a:custGeom>
              <a:avLst/>
              <a:gdLst>
                <a:gd name="connsiteX0" fmla="*/ 758 w 101254"/>
                <a:gd name="connsiteY0" fmla="*/ 151 h 101254"/>
                <a:gd name="connsiteX1" fmla="*/ 102013 w 101254"/>
                <a:gd name="connsiteY1" fmla="*/ 151 h 101254"/>
                <a:gd name="connsiteX2" fmla="*/ 102013 w 101254"/>
                <a:gd name="connsiteY2" fmla="*/ 101405 h 101254"/>
                <a:gd name="connsiteX3" fmla="*/ 758 w 101254"/>
                <a:gd name="connsiteY3" fmla="*/ 101405 h 101254"/>
              </a:gdLst>
              <a:ahLst/>
              <a:cxnLst>
                <a:cxn ang="0">
                  <a:pos x="connsiteX0" y="connsiteY0"/>
                </a:cxn>
                <a:cxn ang="0">
                  <a:pos x="connsiteX1" y="connsiteY1"/>
                </a:cxn>
                <a:cxn ang="0">
                  <a:pos x="connsiteX2" y="connsiteY2"/>
                </a:cxn>
                <a:cxn ang="0">
                  <a:pos x="connsiteX3" y="connsiteY3"/>
                </a:cxn>
              </a:cxnLst>
              <a:rect l="l" t="t" r="r" b="b"/>
              <a:pathLst>
                <a:path w="101254" h="101254">
                  <a:moveTo>
                    <a:pt x="758" y="151"/>
                  </a:moveTo>
                  <a:lnTo>
                    <a:pt x="102013" y="151"/>
                  </a:lnTo>
                  <a:lnTo>
                    <a:pt x="102013" y="101405"/>
                  </a:lnTo>
                  <a:lnTo>
                    <a:pt x="758" y="101405"/>
                  </a:lnTo>
                  <a:close/>
                </a:path>
              </a:pathLst>
            </a:custGeom>
          </p:spPr>
        </p:pic>
        <p:grpSp>
          <p:nvGrpSpPr>
            <p:cNvPr id="20" name="Grafik 1750">
              <a:extLst>
                <a:ext uri="{FF2B5EF4-FFF2-40B4-BE49-F238E27FC236}">
                  <a16:creationId xmlns:a16="http://schemas.microsoft.com/office/drawing/2014/main" id="{201EF75C-41D5-D2E8-BC44-016A70BF4EB3}"/>
                </a:ext>
              </a:extLst>
            </p:cNvPr>
            <p:cNvGrpSpPr/>
            <p:nvPr/>
          </p:nvGrpSpPr>
          <p:grpSpPr>
            <a:xfrm>
              <a:off x="7864" y="0"/>
              <a:ext cx="4297001" cy="2662450"/>
              <a:chOff x="7864" y="0"/>
              <a:chExt cx="4297001" cy="2662450"/>
            </a:xfrm>
          </p:grpSpPr>
          <p:sp>
            <p:nvSpPr>
              <p:cNvPr id="48" name="Freihandform: Form 47">
                <a:extLst>
                  <a:ext uri="{FF2B5EF4-FFF2-40B4-BE49-F238E27FC236}">
                    <a16:creationId xmlns:a16="http://schemas.microsoft.com/office/drawing/2014/main" id="{A13D1C2B-32FE-C3A5-C12A-8C6A50DF32FF}"/>
                  </a:ext>
                </a:extLst>
              </p:cNvPr>
              <p:cNvSpPr/>
              <p:nvPr/>
            </p:nvSpPr>
            <p:spPr>
              <a:xfrm>
                <a:off x="4212460" y="2532171"/>
                <a:ext cx="92405" cy="130278"/>
              </a:xfrm>
              <a:custGeom>
                <a:avLst/>
                <a:gdLst>
                  <a:gd name="connsiteX0" fmla="*/ 72152 w 92405"/>
                  <a:gd name="connsiteY0" fmla="*/ 49427 h 130278"/>
                  <a:gd name="connsiteX1" fmla="*/ 84461 w 92405"/>
                  <a:gd name="connsiteY1" fmla="*/ 128358 h 130278"/>
                  <a:gd name="connsiteX2" fmla="*/ 20255 w 92405"/>
                  <a:gd name="connsiteY2" fmla="*/ 80843 h 130278"/>
                  <a:gd name="connsiteX3" fmla="*/ 7939 w 92405"/>
                  <a:gd name="connsiteY3" fmla="*/ 1925 h 130278"/>
                  <a:gd name="connsiteX4" fmla="*/ 72152 w 92405"/>
                  <a:gd name="connsiteY4" fmla="*/ 49427 h 130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05" h="130278">
                    <a:moveTo>
                      <a:pt x="72152" y="49427"/>
                    </a:moveTo>
                    <a:cubicBezTo>
                      <a:pt x="93225" y="84258"/>
                      <a:pt x="98757" y="119703"/>
                      <a:pt x="84461" y="128358"/>
                    </a:cubicBezTo>
                    <a:cubicBezTo>
                      <a:pt x="70165" y="136999"/>
                      <a:pt x="41335" y="115661"/>
                      <a:pt x="20255" y="80843"/>
                    </a:cubicBezTo>
                    <a:cubicBezTo>
                      <a:pt x="-818" y="46025"/>
                      <a:pt x="-6350" y="10567"/>
                      <a:pt x="7939" y="1925"/>
                    </a:cubicBezTo>
                    <a:cubicBezTo>
                      <a:pt x="22235" y="-6730"/>
                      <a:pt x="51079" y="14622"/>
                      <a:pt x="72152" y="49427"/>
                    </a:cubicBezTo>
                    <a:close/>
                  </a:path>
                </a:pathLst>
              </a:custGeom>
              <a:solidFill>
                <a:srgbClr val="808185"/>
              </a:solidFill>
              <a:ln w="6799" cap="flat">
                <a:noFill/>
                <a:prstDash val="solid"/>
                <a:miter/>
              </a:ln>
            </p:spPr>
            <p:txBody>
              <a:bodyPr rtlCol="0" anchor="ctr"/>
              <a:lstStyle/>
              <a:p>
                <a:endParaRPr lang="de-DE"/>
              </a:p>
            </p:txBody>
          </p:sp>
          <p:grpSp>
            <p:nvGrpSpPr>
              <p:cNvPr id="49" name="Grafik 1750">
                <a:extLst>
                  <a:ext uri="{FF2B5EF4-FFF2-40B4-BE49-F238E27FC236}">
                    <a16:creationId xmlns:a16="http://schemas.microsoft.com/office/drawing/2014/main" id="{A4F5AE66-CC86-98C2-0D41-5DCD0CA061C2}"/>
                  </a:ext>
                </a:extLst>
              </p:cNvPr>
              <p:cNvGrpSpPr/>
              <p:nvPr/>
            </p:nvGrpSpPr>
            <p:grpSpPr>
              <a:xfrm>
                <a:off x="4212460" y="2532171"/>
                <a:ext cx="92405" cy="130278"/>
                <a:chOff x="4212460" y="2532171"/>
                <a:chExt cx="92405" cy="130278"/>
              </a:xfrm>
            </p:grpSpPr>
            <p:sp>
              <p:nvSpPr>
                <p:cNvPr id="54" name="Freihandform: Form 53">
                  <a:extLst>
                    <a:ext uri="{FF2B5EF4-FFF2-40B4-BE49-F238E27FC236}">
                      <a16:creationId xmlns:a16="http://schemas.microsoft.com/office/drawing/2014/main" id="{0A6E3480-2A5C-8A55-A0EB-5745493ED898}"/>
                    </a:ext>
                  </a:extLst>
                </p:cNvPr>
                <p:cNvSpPr/>
                <p:nvPr/>
              </p:nvSpPr>
              <p:spPr>
                <a:xfrm>
                  <a:off x="4237767" y="2576742"/>
                  <a:ext cx="42745" cy="42739"/>
                </a:xfrm>
                <a:custGeom>
                  <a:avLst/>
                  <a:gdLst>
                    <a:gd name="connsiteX0" fmla="*/ 39667 w 42745"/>
                    <a:gd name="connsiteY0" fmla="*/ 10292 h 42739"/>
                    <a:gd name="connsiteX1" fmla="*/ 32433 w 42745"/>
                    <a:gd name="connsiteY1" fmla="*/ 39667 h 42739"/>
                    <a:gd name="connsiteX2" fmla="*/ 3072 w 42745"/>
                    <a:gd name="connsiteY2" fmla="*/ 32441 h 42739"/>
                    <a:gd name="connsiteX3" fmla="*/ 10306 w 42745"/>
                    <a:gd name="connsiteY3" fmla="*/ 3080 h 42739"/>
                    <a:gd name="connsiteX4" fmla="*/ 39667 w 42745"/>
                    <a:gd name="connsiteY4" fmla="*/ 10292 h 42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5" h="42739">
                      <a:moveTo>
                        <a:pt x="39667" y="10292"/>
                      </a:moveTo>
                      <a:cubicBezTo>
                        <a:pt x="45764" y="20376"/>
                        <a:pt x="42525" y="33563"/>
                        <a:pt x="32433" y="39667"/>
                      </a:cubicBezTo>
                      <a:cubicBezTo>
                        <a:pt x="22370" y="45757"/>
                        <a:pt x="9183" y="42511"/>
                        <a:pt x="3072" y="32441"/>
                      </a:cubicBezTo>
                      <a:cubicBezTo>
                        <a:pt x="-3017" y="22356"/>
                        <a:pt x="228" y="9176"/>
                        <a:pt x="10306" y="3080"/>
                      </a:cubicBezTo>
                      <a:cubicBezTo>
                        <a:pt x="20376" y="-3017"/>
                        <a:pt x="33570" y="222"/>
                        <a:pt x="39667" y="10292"/>
                      </a:cubicBezTo>
                      <a:close/>
                    </a:path>
                  </a:pathLst>
                </a:custGeom>
                <a:solidFill>
                  <a:srgbClr val="1C93D1"/>
                </a:solidFill>
                <a:ln w="6799"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E284DCEF-A988-9587-E284-000D56995905}"/>
                    </a:ext>
                  </a:extLst>
                </p:cNvPr>
                <p:cNvSpPr/>
                <p:nvPr/>
              </p:nvSpPr>
              <p:spPr>
                <a:xfrm>
                  <a:off x="4212460" y="2532171"/>
                  <a:ext cx="92405" cy="130278"/>
                </a:xfrm>
                <a:custGeom>
                  <a:avLst/>
                  <a:gdLst>
                    <a:gd name="connsiteX0" fmla="*/ 72152 w 92405"/>
                    <a:gd name="connsiteY0" fmla="*/ 49427 h 130278"/>
                    <a:gd name="connsiteX1" fmla="*/ 84461 w 92405"/>
                    <a:gd name="connsiteY1" fmla="*/ 128358 h 130278"/>
                    <a:gd name="connsiteX2" fmla="*/ 20255 w 92405"/>
                    <a:gd name="connsiteY2" fmla="*/ 80843 h 130278"/>
                    <a:gd name="connsiteX3" fmla="*/ 7939 w 92405"/>
                    <a:gd name="connsiteY3" fmla="*/ 1925 h 130278"/>
                    <a:gd name="connsiteX4" fmla="*/ 72152 w 92405"/>
                    <a:gd name="connsiteY4" fmla="*/ 49427 h 130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05" h="130278">
                      <a:moveTo>
                        <a:pt x="72152" y="49427"/>
                      </a:moveTo>
                      <a:cubicBezTo>
                        <a:pt x="93225" y="84258"/>
                        <a:pt x="98757" y="119703"/>
                        <a:pt x="84461" y="128358"/>
                      </a:cubicBezTo>
                      <a:cubicBezTo>
                        <a:pt x="70165" y="136999"/>
                        <a:pt x="41335" y="115661"/>
                        <a:pt x="20255" y="80843"/>
                      </a:cubicBezTo>
                      <a:cubicBezTo>
                        <a:pt x="-818" y="46025"/>
                        <a:pt x="-6350" y="10567"/>
                        <a:pt x="7939" y="1925"/>
                      </a:cubicBezTo>
                      <a:cubicBezTo>
                        <a:pt x="22235" y="-6730"/>
                        <a:pt x="51079" y="14622"/>
                        <a:pt x="72152" y="49427"/>
                      </a:cubicBezTo>
                      <a:close/>
                    </a:path>
                  </a:pathLst>
                </a:custGeom>
                <a:noFill/>
                <a:ln w="1469" cap="flat">
                  <a:solidFill>
                    <a:srgbClr val="404041"/>
                  </a:solidFill>
                  <a:prstDash val="solid"/>
                  <a:miter/>
                </a:ln>
              </p:spPr>
              <p:txBody>
                <a:bodyPr rtlCol="0" anchor="ctr"/>
                <a:lstStyle/>
                <a:p>
                  <a:endParaRPr lang="de-DE"/>
                </a:p>
              </p:txBody>
            </p:sp>
          </p:grpSp>
          <p:sp>
            <p:nvSpPr>
              <p:cNvPr id="50" name="Freihandform: Form 49">
                <a:extLst>
                  <a:ext uri="{FF2B5EF4-FFF2-40B4-BE49-F238E27FC236}">
                    <a16:creationId xmlns:a16="http://schemas.microsoft.com/office/drawing/2014/main" id="{8EF07938-C413-8F5D-1736-74FBE9CCBB0F}"/>
                  </a:ext>
                </a:extLst>
              </p:cNvPr>
              <p:cNvSpPr/>
              <p:nvPr/>
            </p:nvSpPr>
            <p:spPr>
              <a:xfrm>
                <a:off x="7864" y="0"/>
                <a:ext cx="6804" cy="6804"/>
              </a:xfrm>
              <a:custGeom>
                <a:avLst/>
                <a:gdLst/>
                <a:ahLst/>
                <a:cxnLst/>
                <a:rect l="l" t="t" r="r" b="b"/>
                <a:pathLst>
                  <a:path w="6804" h="6804"/>
                </a:pathLst>
              </a:custGeom>
              <a:noFill/>
              <a:ln w="680" cap="flat">
                <a:solidFill>
                  <a:srgbClr val="000100"/>
                </a:solidFill>
                <a:prstDash val="solid"/>
                <a:miter/>
              </a:ln>
            </p:spPr>
            <p:txBody>
              <a:bodyPr rtlCol="0" anchor="ctr"/>
              <a:lstStyle/>
              <a:p>
                <a:endParaRPr lang="de-DE"/>
              </a:p>
            </p:txBody>
          </p:sp>
          <p:grpSp>
            <p:nvGrpSpPr>
              <p:cNvPr id="51" name="Grafik 1750">
                <a:extLst>
                  <a:ext uri="{FF2B5EF4-FFF2-40B4-BE49-F238E27FC236}">
                    <a16:creationId xmlns:a16="http://schemas.microsoft.com/office/drawing/2014/main" id="{90E7BF68-D371-FBA0-BC94-2641EF47468E}"/>
                  </a:ext>
                </a:extLst>
              </p:cNvPr>
              <p:cNvGrpSpPr/>
              <p:nvPr/>
            </p:nvGrpSpPr>
            <p:grpSpPr>
              <a:xfrm>
                <a:off x="7864" y="0"/>
                <a:ext cx="6804" cy="6804"/>
                <a:chOff x="7864" y="0"/>
                <a:chExt cx="6804" cy="6804"/>
              </a:xfrm>
            </p:grpSpPr>
            <p:sp>
              <p:nvSpPr>
                <p:cNvPr id="52" name="Freihandform: Form 51">
                  <a:extLst>
                    <a:ext uri="{FF2B5EF4-FFF2-40B4-BE49-F238E27FC236}">
                      <a16:creationId xmlns:a16="http://schemas.microsoft.com/office/drawing/2014/main" id="{112DC9F6-9DEA-F50F-A80B-1744E0707DFC}"/>
                    </a:ext>
                  </a:extLst>
                </p:cNvPr>
                <p:cNvSpPr/>
                <p:nvPr/>
              </p:nvSpPr>
              <p:spPr>
                <a:xfrm>
                  <a:off x="7864" y="0"/>
                  <a:ext cx="6804" cy="6804"/>
                </a:xfrm>
                <a:custGeom>
                  <a:avLst/>
                  <a:gdLst/>
                  <a:ahLst/>
                  <a:cxnLst/>
                  <a:rect l="l" t="t" r="r" b="b"/>
                  <a:pathLst>
                    <a:path w="6804" h="6804"/>
                  </a:pathLst>
                </a:custGeom>
                <a:solidFill>
                  <a:srgbClr val="404041"/>
                </a:solidFill>
                <a:ln w="6799"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7DEB5ABB-D1FA-2116-E272-CFDD37C37CEB}"/>
                    </a:ext>
                  </a:extLst>
                </p:cNvPr>
                <p:cNvSpPr/>
                <p:nvPr/>
              </p:nvSpPr>
              <p:spPr>
                <a:xfrm>
                  <a:off x="7864" y="0"/>
                  <a:ext cx="6804" cy="6804"/>
                </a:xfrm>
                <a:custGeom>
                  <a:avLst/>
                  <a:gdLst/>
                  <a:ahLst/>
                  <a:cxnLst/>
                  <a:rect l="l" t="t" r="r" b="b"/>
                  <a:pathLst>
                    <a:path w="6804" h="6804"/>
                  </a:pathLst>
                </a:custGeom>
                <a:noFill/>
                <a:ln w="680" cap="flat">
                  <a:solidFill>
                    <a:srgbClr val="000100"/>
                  </a:solidFill>
                  <a:prstDash val="solid"/>
                  <a:miter/>
                </a:ln>
              </p:spPr>
              <p:txBody>
                <a:bodyPr rtlCol="0" anchor="ctr"/>
                <a:lstStyle/>
                <a:p>
                  <a:endParaRPr lang="de-DE"/>
                </a:p>
              </p:txBody>
            </p:sp>
          </p:grpSp>
        </p:grpSp>
        <p:sp>
          <p:nvSpPr>
            <p:cNvPr id="21" name="Freihandform: Form 20">
              <a:extLst>
                <a:ext uri="{FF2B5EF4-FFF2-40B4-BE49-F238E27FC236}">
                  <a16:creationId xmlns:a16="http://schemas.microsoft.com/office/drawing/2014/main" id="{B90D3BCA-304D-4AC7-DC29-6AC4DDEA6A87}"/>
                </a:ext>
              </a:extLst>
            </p:cNvPr>
            <p:cNvSpPr/>
            <p:nvPr/>
          </p:nvSpPr>
          <p:spPr>
            <a:xfrm>
              <a:off x="6539532" y="4437762"/>
              <a:ext cx="134681" cy="118660"/>
            </a:xfrm>
            <a:custGeom>
              <a:avLst/>
              <a:gdLst>
                <a:gd name="connsiteX0" fmla="*/ 128127 w 134681"/>
                <a:gd name="connsiteY0" fmla="*/ 118660 h 118660"/>
                <a:gd name="connsiteX1" fmla="*/ 6396 w 134681"/>
                <a:gd name="connsiteY1" fmla="*/ 118089 h 118660"/>
                <a:gd name="connsiteX2" fmla="*/ 0 w 134681"/>
                <a:gd name="connsiteY2" fmla="*/ 111631 h 118660"/>
                <a:gd name="connsiteX3" fmla="*/ 1007 w 134681"/>
                <a:gd name="connsiteY3" fmla="*/ 108447 h 118660"/>
                <a:gd name="connsiteX4" fmla="*/ 62247 w 134681"/>
                <a:gd name="connsiteY4" fmla="*/ 3292 h 118660"/>
                <a:gd name="connsiteX5" fmla="*/ 71147 w 134681"/>
                <a:gd name="connsiteY5" fmla="*/ 863 h 118660"/>
                <a:gd name="connsiteX6" fmla="*/ 73358 w 134681"/>
                <a:gd name="connsiteY6" fmla="*/ 3340 h 118660"/>
                <a:gd name="connsiteX7" fmla="*/ 133856 w 134681"/>
                <a:gd name="connsiteY7" fmla="*/ 109059 h 118660"/>
                <a:gd name="connsiteX8" fmla="*/ 131345 w 134681"/>
                <a:gd name="connsiteY8" fmla="*/ 117694 h 118660"/>
                <a:gd name="connsiteX9" fmla="*/ 128127 w 134681"/>
                <a:gd name="connsiteY9" fmla="*/ 118660 h 11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681" h="118660">
                  <a:moveTo>
                    <a:pt x="128127" y="118660"/>
                  </a:moveTo>
                  <a:lnTo>
                    <a:pt x="6396" y="118089"/>
                  </a:lnTo>
                  <a:cubicBezTo>
                    <a:pt x="2933" y="118075"/>
                    <a:pt x="-13" y="115095"/>
                    <a:pt x="0" y="111631"/>
                  </a:cubicBezTo>
                  <a:cubicBezTo>
                    <a:pt x="14" y="110407"/>
                    <a:pt x="265" y="109427"/>
                    <a:pt x="1007" y="108447"/>
                  </a:cubicBezTo>
                  <a:lnTo>
                    <a:pt x="62247" y="3292"/>
                  </a:lnTo>
                  <a:cubicBezTo>
                    <a:pt x="63988" y="74"/>
                    <a:pt x="67949" y="-886"/>
                    <a:pt x="71147" y="863"/>
                  </a:cubicBezTo>
                  <a:cubicBezTo>
                    <a:pt x="72140" y="1366"/>
                    <a:pt x="72869" y="2346"/>
                    <a:pt x="73358" y="3340"/>
                  </a:cubicBezTo>
                  <a:lnTo>
                    <a:pt x="133856" y="109059"/>
                  </a:lnTo>
                  <a:cubicBezTo>
                    <a:pt x="135571" y="112033"/>
                    <a:pt x="134557" y="115980"/>
                    <a:pt x="131345" y="117694"/>
                  </a:cubicBezTo>
                  <a:cubicBezTo>
                    <a:pt x="130359" y="118170"/>
                    <a:pt x="129359" y="118674"/>
                    <a:pt x="128127" y="118660"/>
                  </a:cubicBezTo>
                  <a:close/>
                </a:path>
              </a:pathLst>
            </a:custGeom>
            <a:noFill/>
            <a:ln w="6799" cap="flat">
              <a:noFill/>
              <a:prstDash val="solid"/>
              <a:miter/>
            </a:ln>
          </p:spPr>
          <p:txBody>
            <a:bodyPr rtlCol="0" anchor="ctr"/>
            <a:lstStyle/>
            <a:p>
              <a:endParaRPr lang="de-DE"/>
            </a:p>
          </p:txBody>
        </p:sp>
        <p:grpSp>
          <p:nvGrpSpPr>
            <p:cNvPr id="22" name="Grafik 1750">
              <a:extLst>
                <a:ext uri="{FF2B5EF4-FFF2-40B4-BE49-F238E27FC236}">
                  <a16:creationId xmlns:a16="http://schemas.microsoft.com/office/drawing/2014/main" id="{A4074C00-FB00-8057-F3CB-7883F0A54236}"/>
                </a:ext>
              </a:extLst>
            </p:cNvPr>
            <p:cNvGrpSpPr/>
            <p:nvPr/>
          </p:nvGrpSpPr>
          <p:grpSpPr>
            <a:xfrm>
              <a:off x="7864" y="0"/>
              <a:ext cx="5732765" cy="4748816"/>
              <a:chOff x="7864" y="0"/>
              <a:chExt cx="5732765" cy="4748816"/>
            </a:xfrm>
          </p:grpSpPr>
          <p:sp>
            <p:nvSpPr>
              <p:cNvPr id="45" name="Freihandform: Form 44">
                <a:extLst>
                  <a:ext uri="{FF2B5EF4-FFF2-40B4-BE49-F238E27FC236}">
                    <a16:creationId xmlns:a16="http://schemas.microsoft.com/office/drawing/2014/main" id="{1BD90ED6-1E12-79B2-3D48-4487A4A73754}"/>
                  </a:ext>
                </a:extLst>
              </p:cNvPr>
              <p:cNvSpPr/>
              <p:nvPr/>
            </p:nvSpPr>
            <p:spPr>
              <a:xfrm>
                <a:off x="5563435" y="4571623"/>
                <a:ext cx="177193" cy="177193"/>
              </a:xfrm>
              <a:custGeom>
                <a:avLst/>
                <a:gdLst>
                  <a:gd name="connsiteX0" fmla="*/ 81653 w 177193"/>
                  <a:gd name="connsiteY0" fmla="*/ 177193 h 177193"/>
                  <a:gd name="connsiteX1" fmla="*/ 95541 w 177193"/>
                  <a:gd name="connsiteY1" fmla="*/ 177193 h 177193"/>
                  <a:gd name="connsiteX2" fmla="*/ 177193 w 177193"/>
                  <a:gd name="connsiteY2" fmla="*/ 95541 h 177193"/>
                  <a:gd name="connsiteX3" fmla="*/ 177193 w 177193"/>
                  <a:gd name="connsiteY3" fmla="*/ 81653 h 177193"/>
                  <a:gd name="connsiteX4" fmla="*/ 95541 w 177193"/>
                  <a:gd name="connsiteY4" fmla="*/ 0 h 177193"/>
                  <a:gd name="connsiteX5" fmla="*/ 81653 w 177193"/>
                  <a:gd name="connsiteY5" fmla="*/ 0 h 177193"/>
                  <a:gd name="connsiteX6" fmla="*/ 0 w 177193"/>
                  <a:gd name="connsiteY6" fmla="*/ 81653 h 177193"/>
                  <a:gd name="connsiteX7" fmla="*/ 0 w 177193"/>
                  <a:gd name="connsiteY7" fmla="*/ 95541 h 177193"/>
                  <a:gd name="connsiteX8" fmla="*/ 81653 w 177193"/>
                  <a:gd name="connsiteY8" fmla="*/ 177193 h 17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93" h="177193">
                    <a:moveTo>
                      <a:pt x="81653" y="177193"/>
                    </a:moveTo>
                    <a:lnTo>
                      <a:pt x="95541" y="177193"/>
                    </a:lnTo>
                    <a:cubicBezTo>
                      <a:pt x="140449" y="177193"/>
                      <a:pt x="177193" y="140449"/>
                      <a:pt x="177193" y="95541"/>
                    </a:cubicBezTo>
                    <a:lnTo>
                      <a:pt x="177193" y="81653"/>
                    </a:lnTo>
                    <a:cubicBezTo>
                      <a:pt x="177193" y="36743"/>
                      <a:pt x="140449" y="0"/>
                      <a:pt x="95541" y="0"/>
                    </a:cubicBezTo>
                    <a:lnTo>
                      <a:pt x="81653" y="0"/>
                    </a:lnTo>
                    <a:cubicBezTo>
                      <a:pt x="36744" y="0"/>
                      <a:pt x="0" y="36743"/>
                      <a:pt x="0" y="81653"/>
                    </a:cubicBezTo>
                    <a:lnTo>
                      <a:pt x="0" y="95541"/>
                    </a:lnTo>
                    <a:cubicBezTo>
                      <a:pt x="0" y="140443"/>
                      <a:pt x="36744" y="177193"/>
                      <a:pt x="81653" y="177193"/>
                    </a:cubicBezTo>
                    <a:close/>
                  </a:path>
                </a:pathLst>
              </a:custGeom>
              <a:solidFill>
                <a:srgbClr val="FFFFFF"/>
              </a:solidFill>
              <a:ln w="6799" cap="flat">
                <a:solidFill>
                  <a:srgbClr val="24DDDD"/>
                </a:solidFill>
                <a:prstDash val="solid"/>
                <a:miter/>
              </a:ln>
            </p:spPr>
            <p:txBody>
              <a:bodyPr rtlCol="0" anchor="ctr"/>
              <a:lstStyle/>
              <a:p>
                <a:endParaRPr lang="de-DE"/>
              </a:p>
            </p:txBody>
          </p:sp>
          <p:sp>
            <p:nvSpPr>
              <p:cNvPr id="46" name="Freihandform: Form 45">
                <a:extLst>
                  <a:ext uri="{FF2B5EF4-FFF2-40B4-BE49-F238E27FC236}">
                    <a16:creationId xmlns:a16="http://schemas.microsoft.com/office/drawing/2014/main" id="{8859C4DB-2922-C531-2F07-899129D1A783}"/>
                  </a:ext>
                </a:extLst>
              </p:cNvPr>
              <p:cNvSpPr/>
              <p:nvPr/>
            </p:nvSpPr>
            <p:spPr>
              <a:xfrm>
                <a:off x="5592381" y="4585155"/>
                <a:ext cx="119295" cy="145710"/>
              </a:xfrm>
              <a:custGeom>
                <a:avLst/>
                <a:gdLst>
                  <a:gd name="connsiteX0" fmla="*/ 118771 w 119295"/>
                  <a:gd name="connsiteY0" fmla="*/ 139539 h 145710"/>
                  <a:gd name="connsiteX1" fmla="*/ 62954 w 119295"/>
                  <a:gd name="connsiteY1" fmla="*/ 88990 h 145710"/>
                  <a:gd name="connsiteX2" fmla="*/ 63064 w 119295"/>
                  <a:gd name="connsiteY2" fmla="*/ 53144 h 145710"/>
                  <a:gd name="connsiteX3" fmla="*/ 103482 w 119295"/>
                  <a:gd name="connsiteY3" fmla="*/ 31043 h 145710"/>
                  <a:gd name="connsiteX4" fmla="*/ 105645 w 119295"/>
                  <a:gd name="connsiteY4" fmla="*/ 27389 h 145710"/>
                  <a:gd name="connsiteX5" fmla="*/ 103482 w 119295"/>
                  <a:gd name="connsiteY5" fmla="*/ 23735 h 145710"/>
                  <a:gd name="connsiteX6" fmla="*/ 61022 w 119295"/>
                  <a:gd name="connsiteY6" fmla="*/ 512 h 145710"/>
                  <a:gd name="connsiteX7" fmla="*/ 56905 w 119295"/>
                  <a:gd name="connsiteY7" fmla="*/ 587 h 145710"/>
                  <a:gd name="connsiteX8" fmla="*/ 54864 w 119295"/>
                  <a:gd name="connsiteY8" fmla="*/ 4173 h 145710"/>
                  <a:gd name="connsiteX9" fmla="*/ 54864 w 119295"/>
                  <a:gd name="connsiteY9" fmla="*/ 27546 h 145710"/>
                  <a:gd name="connsiteX10" fmla="*/ 54810 w 119295"/>
                  <a:gd name="connsiteY10" fmla="*/ 28077 h 145710"/>
                  <a:gd name="connsiteX11" fmla="*/ 54626 w 119295"/>
                  <a:gd name="connsiteY11" fmla="*/ 89173 h 145710"/>
                  <a:gd name="connsiteX12" fmla="*/ 26333 w 119295"/>
                  <a:gd name="connsiteY12" fmla="*/ 103809 h 145710"/>
                  <a:gd name="connsiteX13" fmla="*/ 18359 w 119295"/>
                  <a:gd name="connsiteY13" fmla="*/ 112145 h 145710"/>
                  <a:gd name="connsiteX14" fmla="*/ 13936 w 119295"/>
                  <a:gd name="connsiteY14" fmla="*/ 117690 h 145710"/>
                  <a:gd name="connsiteX15" fmla="*/ 8159 w 119295"/>
                  <a:gd name="connsiteY15" fmla="*/ 126026 h 145710"/>
                  <a:gd name="connsiteX16" fmla="*/ 4784 w 119295"/>
                  <a:gd name="connsiteY16" fmla="*/ 131578 h 145710"/>
                  <a:gd name="connsiteX17" fmla="*/ 341 w 119295"/>
                  <a:gd name="connsiteY17" fmla="*/ 139913 h 145710"/>
                  <a:gd name="connsiteX18" fmla="*/ 633 w 119295"/>
                  <a:gd name="connsiteY18" fmla="*/ 143751 h 145710"/>
                  <a:gd name="connsiteX19" fmla="*/ 4165 w 119295"/>
                  <a:gd name="connsiteY19" fmla="*/ 145711 h 145710"/>
                  <a:gd name="connsiteX20" fmla="*/ 115137 w 119295"/>
                  <a:gd name="connsiteY20" fmla="*/ 145711 h 145710"/>
                  <a:gd name="connsiteX21" fmla="*/ 118716 w 119295"/>
                  <a:gd name="connsiteY21" fmla="*/ 143669 h 145710"/>
                  <a:gd name="connsiteX22" fmla="*/ 118771 w 119295"/>
                  <a:gd name="connsiteY22" fmla="*/ 139539 h 145710"/>
                  <a:gd name="connsiteX23" fmla="*/ 118771 w 119295"/>
                  <a:gd name="connsiteY23" fmla="*/ 139539 h 1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295" h="145710">
                    <a:moveTo>
                      <a:pt x="118771" y="139539"/>
                    </a:moveTo>
                    <a:cubicBezTo>
                      <a:pt x="101243" y="107695"/>
                      <a:pt x="82483" y="90718"/>
                      <a:pt x="62954" y="88990"/>
                    </a:cubicBezTo>
                    <a:lnTo>
                      <a:pt x="63064" y="53144"/>
                    </a:lnTo>
                    <a:lnTo>
                      <a:pt x="103482" y="31043"/>
                    </a:lnTo>
                    <a:cubicBezTo>
                      <a:pt x="104815" y="30315"/>
                      <a:pt x="105645" y="28913"/>
                      <a:pt x="105645" y="27389"/>
                    </a:cubicBezTo>
                    <a:cubicBezTo>
                      <a:pt x="105645" y="25865"/>
                      <a:pt x="104808" y="24457"/>
                      <a:pt x="103482" y="23735"/>
                    </a:cubicBezTo>
                    <a:lnTo>
                      <a:pt x="61022" y="512"/>
                    </a:lnTo>
                    <a:cubicBezTo>
                      <a:pt x="59736" y="-196"/>
                      <a:pt x="58164" y="-169"/>
                      <a:pt x="56905" y="587"/>
                    </a:cubicBezTo>
                    <a:cubicBezTo>
                      <a:pt x="55633" y="1335"/>
                      <a:pt x="54864" y="2703"/>
                      <a:pt x="54864" y="4173"/>
                    </a:cubicBezTo>
                    <a:lnTo>
                      <a:pt x="54864" y="27546"/>
                    </a:lnTo>
                    <a:cubicBezTo>
                      <a:pt x="54844" y="27723"/>
                      <a:pt x="54810" y="27900"/>
                      <a:pt x="54810" y="28077"/>
                    </a:cubicBezTo>
                    <a:lnTo>
                      <a:pt x="54626" y="89173"/>
                    </a:lnTo>
                    <a:cubicBezTo>
                      <a:pt x="43827" y="90602"/>
                      <a:pt x="34301" y="96488"/>
                      <a:pt x="26333" y="103809"/>
                    </a:cubicBezTo>
                    <a:lnTo>
                      <a:pt x="18359" y="112145"/>
                    </a:lnTo>
                    <a:cubicBezTo>
                      <a:pt x="16793" y="113989"/>
                      <a:pt x="15317" y="115853"/>
                      <a:pt x="13936" y="117690"/>
                    </a:cubicBezTo>
                    <a:lnTo>
                      <a:pt x="8159" y="126026"/>
                    </a:lnTo>
                    <a:cubicBezTo>
                      <a:pt x="6893" y="127999"/>
                      <a:pt x="5770" y="129870"/>
                      <a:pt x="4784" y="131578"/>
                    </a:cubicBezTo>
                    <a:lnTo>
                      <a:pt x="341" y="139913"/>
                    </a:lnTo>
                    <a:cubicBezTo>
                      <a:pt x="-204" y="141165"/>
                      <a:pt x="-88" y="142608"/>
                      <a:pt x="633" y="143751"/>
                    </a:cubicBezTo>
                    <a:cubicBezTo>
                      <a:pt x="1382" y="144976"/>
                      <a:pt x="2715" y="145711"/>
                      <a:pt x="4165" y="145711"/>
                    </a:cubicBezTo>
                    <a:lnTo>
                      <a:pt x="115137" y="145711"/>
                    </a:lnTo>
                    <a:cubicBezTo>
                      <a:pt x="116607" y="145711"/>
                      <a:pt x="117975" y="144935"/>
                      <a:pt x="118716" y="143669"/>
                    </a:cubicBezTo>
                    <a:cubicBezTo>
                      <a:pt x="119465" y="142404"/>
                      <a:pt x="119492" y="140825"/>
                      <a:pt x="118771" y="139539"/>
                    </a:cubicBezTo>
                    <a:lnTo>
                      <a:pt x="118771" y="139539"/>
                    </a:lnTo>
                    <a:close/>
                  </a:path>
                </a:pathLst>
              </a:custGeom>
              <a:solidFill>
                <a:srgbClr val="24DDDD"/>
              </a:solidFill>
              <a:ln w="6799" cap="flat">
                <a:noFill/>
                <a:prstDash val="solid"/>
                <a:miter/>
              </a:ln>
            </p:spPr>
            <p:txBody>
              <a:bodyPr rtlCol="0" anchor="ctr"/>
              <a:lstStyle/>
              <a:p>
                <a:endParaRPr lang="de-DE"/>
              </a:p>
            </p:txBody>
          </p:sp>
          <p:sp>
            <p:nvSpPr>
              <p:cNvPr id="47" name="Freihandform: Form 46">
                <a:extLst>
                  <a:ext uri="{FF2B5EF4-FFF2-40B4-BE49-F238E27FC236}">
                    <a16:creationId xmlns:a16="http://schemas.microsoft.com/office/drawing/2014/main" id="{4C027C79-F33D-FB2B-5CB1-D180B00105B9}"/>
                  </a:ext>
                </a:extLst>
              </p:cNvPr>
              <p:cNvSpPr/>
              <p:nvPr/>
            </p:nvSpPr>
            <p:spPr>
              <a:xfrm>
                <a:off x="7864" y="0"/>
                <a:ext cx="6804" cy="6804"/>
              </a:xfrm>
              <a:custGeom>
                <a:avLst/>
                <a:gdLst/>
                <a:ahLst/>
                <a:cxnLst/>
                <a:rect l="l" t="t" r="r" b="b"/>
                <a:pathLst>
                  <a:path w="6804" h="6804"/>
                </a:pathLst>
              </a:custGeom>
              <a:solidFill>
                <a:srgbClr val="000000"/>
              </a:solidFill>
              <a:ln w="6799" cap="flat">
                <a:noFill/>
                <a:prstDash val="solid"/>
                <a:miter/>
              </a:ln>
            </p:spPr>
            <p:txBody>
              <a:bodyPr rtlCol="0" anchor="ctr"/>
              <a:lstStyle/>
              <a:p>
                <a:endParaRPr lang="de-DE"/>
              </a:p>
            </p:txBody>
          </p:sp>
        </p:grpSp>
        <p:sp>
          <p:nvSpPr>
            <p:cNvPr id="23" name="Freihandform: Form 22">
              <a:extLst>
                <a:ext uri="{FF2B5EF4-FFF2-40B4-BE49-F238E27FC236}">
                  <a16:creationId xmlns:a16="http://schemas.microsoft.com/office/drawing/2014/main" id="{2C57A18F-8956-B289-C133-E2762C594DD2}"/>
                </a:ext>
              </a:extLst>
            </p:cNvPr>
            <p:cNvSpPr/>
            <p:nvPr/>
          </p:nvSpPr>
          <p:spPr>
            <a:xfrm>
              <a:off x="8146592" y="2651649"/>
              <a:ext cx="114313" cy="144402"/>
            </a:xfrm>
            <a:custGeom>
              <a:avLst/>
              <a:gdLst>
                <a:gd name="connsiteX0" fmla="*/ 0 w 114313"/>
                <a:gd name="connsiteY0" fmla="*/ 144403 h 144402"/>
                <a:gd name="connsiteX1" fmla="*/ 114314 w 114313"/>
                <a:gd name="connsiteY1" fmla="*/ 0 h 144402"/>
              </a:gdLst>
              <a:ahLst/>
              <a:cxnLst>
                <a:cxn ang="0">
                  <a:pos x="connsiteX0" y="connsiteY0"/>
                </a:cxn>
                <a:cxn ang="0">
                  <a:pos x="connsiteX1" y="connsiteY1"/>
                </a:cxn>
              </a:cxnLst>
              <a:rect l="l" t="t" r="r" b="b"/>
              <a:pathLst>
                <a:path w="114313" h="144402">
                  <a:moveTo>
                    <a:pt x="0" y="144403"/>
                  </a:moveTo>
                  <a:lnTo>
                    <a:pt x="114314" y="0"/>
                  </a:lnTo>
                </a:path>
              </a:pathLst>
            </a:custGeom>
            <a:ln w="6799" cap="flat">
              <a:solidFill>
                <a:srgbClr val="24DDDD"/>
              </a:solidFill>
              <a:prstDash val="solid"/>
              <a:miter/>
            </a:ln>
          </p:spPr>
          <p:txBody>
            <a:bodyPr rtlCol="0" anchor="ctr"/>
            <a:lstStyle/>
            <a:p>
              <a:endParaRPr lang="de-DE"/>
            </a:p>
          </p:txBody>
        </p:sp>
        <p:grpSp>
          <p:nvGrpSpPr>
            <p:cNvPr id="24" name="Grafik 1750">
              <a:extLst>
                <a:ext uri="{FF2B5EF4-FFF2-40B4-BE49-F238E27FC236}">
                  <a16:creationId xmlns:a16="http://schemas.microsoft.com/office/drawing/2014/main" id="{0D3BDBAB-8AE5-4E47-ED58-898817AE16D4}"/>
                </a:ext>
              </a:extLst>
            </p:cNvPr>
            <p:cNvGrpSpPr/>
            <p:nvPr/>
          </p:nvGrpSpPr>
          <p:grpSpPr>
            <a:xfrm>
              <a:off x="7864" y="0"/>
              <a:ext cx="5603665" cy="3553155"/>
              <a:chOff x="7864" y="0"/>
              <a:chExt cx="5603665" cy="3553155"/>
            </a:xfrm>
          </p:grpSpPr>
          <p:sp>
            <p:nvSpPr>
              <p:cNvPr id="42" name="Freihandform: Form 41">
                <a:extLst>
                  <a:ext uri="{FF2B5EF4-FFF2-40B4-BE49-F238E27FC236}">
                    <a16:creationId xmlns:a16="http://schemas.microsoft.com/office/drawing/2014/main" id="{A0BC3784-E44B-F7EE-0928-02E830212833}"/>
                  </a:ext>
                </a:extLst>
              </p:cNvPr>
              <p:cNvSpPr/>
              <p:nvPr/>
            </p:nvSpPr>
            <p:spPr>
              <a:xfrm>
                <a:off x="5434336" y="3375962"/>
                <a:ext cx="177193" cy="177192"/>
              </a:xfrm>
              <a:custGeom>
                <a:avLst/>
                <a:gdLst>
                  <a:gd name="connsiteX0" fmla="*/ 81653 w 177193"/>
                  <a:gd name="connsiteY0" fmla="*/ 177193 h 177192"/>
                  <a:gd name="connsiteX1" fmla="*/ 95541 w 177193"/>
                  <a:gd name="connsiteY1" fmla="*/ 177193 h 177192"/>
                  <a:gd name="connsiteX2" fmla="*/ 177193 w 177193"/>
                  <a:gd name="connsiteY2" fmla="*/ 95541 h 177192"/>
                  <a:gd name="connsiteX3" fmla="*/ 177193 w 177193"/>
                  <a:gd name="connsiteY3" fmla="*/ 81653 h 177192"/>
                  <a:gd name="connsiteX4" fmla="*/ 95541 w 177193"/>
                  <a:gd name="connsiteY4" fmla="*/ 0 h 177192"/>
                  <a:gd name="connsiteX5" fmla="*/ 81653 w 177193"/>
                  <a:gd name="connsiteY5" fmla="*/ 0 h 177192"/>
                  <a:gd name="connsiteX6" fmla="*/ 0 w 177193"/>
                  <a:gd name="connsiteY6" fmla="*/ 81653 h 177192"/>
                  <a:gd name="connsiteX7" fmla="*/ 0 w 177193"/>
                  <a:gd name="connsiteY7" fmla="*/ 95541 h 177192"/>
                  <a:gd name="connsiteX8" fmla="*/ 81653 w 177193"/>
                  <a:gd name="connsiteY8" fmla="*/ 177193 h 17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93" h="177192">
                    <a:moveTo>
                      <a:pt x="81653" y="177193"/>
                    </a:moveTo>
                    <a:lnTo>
                      <a:pt x="95541" y="177193"/>
                    </a:lnTo>
                    <a:cubicBezTo>
                      <a:pt x="140450" y="177193"/>
                      <a:pt x="177193" y="140450"/>
                      <a:pt x="177193" y="95541"/>
                    </a:cubicBezTo>
                    <a:lnTo>
                      <a:pt x="177193" y="81653"/>
                    </a:lnTo>
                    <a:cubicBezTo>
                      <a:pt x="177193" y="36744"/>
                      <a:pt x="140450" y="0"/>
                      <a:pt x="95541" y="0"/>
                    </a:cubicBezTo>
                    <a:lnTo>
                      <a:pt x="81653" y="0"/>
                    </a:lnTo>
                    <a:cubicBezTo>
                      <a:pt x="36744" y="0"/>
                      <a:pt x="0" y="36744"/>
                      <a:pt x="0" y="81653"/>
                    </a:cubicBezTo>
                    <a:lnTo>
                      <a:pt x="0" y="95541"/>
                    </a:lnTo>
                    <a:cubicBezTo>
                      <a:pt x="0" y="140450"/>
                      <a:pt x="36744" y="177193"/>
                      <a:pt x="81653" y="177193"/>
                    </a:cubicBezTo>
                    <a:close/>
                  </a:path>
                </a:pathLst>
              </a:custGeom>
              <a:solidFill>
                <a:srgbClr val="FFFFFF"/>
              </a:solidFill>
              <a:ln w="6799" cap="flat">
                <a:solidFill>
                  <a:srgbClr val="24DDDD"/>
                </a:solid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8C63B230-D77B-E3EF-07E1-1B1FFE051EFD}"/>
                  </a:ext>
                </a:extLst>
              </p:cNvPr>
              <p:cNvSpPr/>
              <p:nvPr/>
            </p:nvSpPr>
            <p:spPr>
              <a:xfrm>
                <a:off x="5463288" y="3389495"/>
                <a:ext cx="119289" cy="145724"/>
              </a:xfrm>
              <a:custGeom>
                <a:avLst/>
                <a:gdLst>
                  <a:gd name="connsiteX0" fmla="*/ 118771 w 119289"/>
                  <a:gd name="connsiteY0" fmla="*/ 139539 h 145724"/>
                  <a:gd name="connsiteX1" fmla="*/ 62955 w 119289"/>
                  <a:gd name="connsiteY1" fmla="*/ 88989 h 145724"/>
                  <a:gd name="connsiteX2" fmla="*/ 63064 w 119289"/>
                  <a:gd name="connsiteY2" fmla="*/ 53144 h 145724"/>
                  <a:gd name="connsiteX3" fmla="*/ 103482 w 119289"/>
                  <a:gd name="connsiteY3" fmla="*/ 31043 h 145724"/>
                  <a:gd name="connsiteX4" fmla="*/ 105646 w 119289"/>
                  <a:gd name="connsiteY4" fmla="*/ 27389 h 145724"/>
                  <a:gd name="connsiteX5" fmla="*/ 103482 w 119289"/>
                  <a:gd name="connsiteY5" fmla="*/ 23735 h 145724"/>
                  <a:gd name="connsiteX6" fmla="*/ 61023 w 119289"/>
                  <a:gd name="connsiteY6" fmla="*/ 512 h 145724"/>
                  <a:gd name="connsiteX7" fmla="*/ 56906 w 119289"/>
                  <a:gd name="connsiteY7" fmla="*/ 587 h 145724"/>
                  <a:gd name="connsiteX8" fmla="*/ 54865 w 119289"/>
                  <a:gd name="connsiteY8" fmla="*/ 4173 h 145724"/>
                  <a:gd name="connsiteX9" fmla="*/ 54865 w 119289"/>
                  <a:gd name="connsiteY9" fmla="*/ 27546 h 145724"/>
                  <a:gd name="connsiteX10" fmla="*/ 54810 w 119289"/>
                  <a:gd name="connsiteY10" fmla="*/ 28076 h 145724"/>
                  <a:gd name="connsiteX11" fmla="*/ 54626 w 119289"/>
                  <a:gd name="connsiteY11" fmla="*/ 89173 h 145724"/>
                  <a:gd name="connsiteX12" fmla="*/ 26334 w 119289"/>
                  <a:gd name="connsiteY12" fmla="*/ 103816 h 145724"/>
                  <a:gd name="connsiteX13" fmla="*/ 18366 w 119289"/>
                  <a:gd name="connsiteY13" fmla="*/ 112145 h 145724"/>
                  <a:gd name="connsiteX14" fmla="*/ 13936 w 119289"/>
                  <a:gd name="connsiteY14" fmla="*/ 117697 h 145724"/>
                  <a:gd name="connsiteX15" fmla="*/ 8159 w 119289"/>
                  <a:gd name="connsiteY15" fmla="*/ 126032 h 145724"/>
                  <a:gd name="connsiteX16" fmla="*/ 4784 w 119289"/>
                  <a:gd name="connsiteY16" fmla="*/ 131585 h 145724"/>
                  <a:gd name="connsiteX17" fmla="*/ 341 w 119289"/>
                  <a:gd name="connsiteY17" fmla="*/ 139920 h 145724"/>
                  <a:gd name="connsiteX18" fmla="*/ 627 w 119289"/>
                  <a:gd name="connsiteY18" fmla="*/ 143765 h 145724"/>
                  <a:gd name="connsiteX19" fmla="*/ 4158 w 119289"/>
                  <a:gd name="connsiteY19" fmla="*/ 145724 h 145724"/>
                  <a:gd name="connsiteX20" fmla="*/ 115131 w 119289"/>
                  <a:gd name="connsiteY20" fmla="*/ 145724 h 145724"/>
                  <a:gd name="connsiteX21" fmla="*/ 118710 w 119289"/>
                  <a:gd name="connsiteY21" fmla="*/ 143683 h 145724"/>
                  <a:gd name="connsiteX22" fmla="*/ 118771 w 119289"/>
                  <a:gd name="connsiteY22" fmla="*/ 139539 h 145724"/>
                  <a:gd name="connsiteX23" fmla="*/ 118771 w 119289"/>
                  <a:gd name="connsiteY23" fmla="*/ 139539 h 14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289" h="145724">
                    <a:moveTo>
                      <a:pt x="118771" y="139539"/>
                    </a:moveTo>
                    <a:cubicBezTo>
                      <a:pt x="101237" y="107694"/>
                      <a:pt x="82477" y="90718"/>
                      <a:pt x="62955" y="88989"/>
                    </a:cubicBezTo>
                    <a:lnTo>
                      <a:pt x="63064" y="53144"/>
                    </a:lnTo>
                    <a:lnTo>
                      <a:pt x="103482" y="31043"/>
                    </a:lnTo>
                    <a:cubicBezTo>
                      <a:pt x="104816" y="30315"/>
                      <a:pt x="105646" y="28913"/>
                      <a:pt x="105646" y="27389"/>
                    </a:cubicBezTo>
                    <a:cubicBezTo>
                      <a:pt x="105646" y="25865"/>
                      <a:pt x="104816" y="24463"/>
                      <a:pt x="103482" y="23735"/>
                    </a:cubicBezTo>
                    <a:lnTo>
                      <a:pt x="61023" y="512"/>
                    </a:lnTo>
                    <a:cubicBezTo>
                      <a:pt x="59737" y="-196"/>
                      <a:pt x="58165" y="-169"/>
                      <a:pt x="56906" y="587"/>
                    </a:cubicBezTo>
                    <a:cubicBezTo>
                      <a:pt x="55634" y="1335"/>
                      <a:pt x="54865" y="2703"/>
                      <a:pt x="54865" y="4173"/>
                    </a:cubicBezTo>
                    <a:lnTo>
                      <a:pt x="54865" y="27546"/>
                    </a:lnTo>
                    <a:cubicBezTo>
                      <a:pt x="54844" y="27723"/>
                      <a:pt x="54810" y="27893"/>
                      <a:pt x="54810" y="28076"/>
                    </a:cubicBezTo>
                    <a:lnTo>
                      <a:pt x="54626" y="89173"/>
                    </a:lnTo>
                    <a:cubicBezTo>
                      <a:pt x="43828" y="90602"/>
                      <a:pt x="34302" y="96488"/>
                      <a:pt x="26334" y="103816"/>
                    </a:cubicBezTo>
                    <a:lnTo>
                      <a:pt x="18366" y="112145"/>
                    </a:lnTo>
                    <a:cubicBezTo>
                      <a:pt x="16794" y="113988"/>
                      <a:pt x="15324" y="115853"/>
                      <a:pt x="13936" y="117697"/>
                    </a:cubicBezTo>
                    <a:lnTo>
                      <a:pt x="8159" y="126032"/>
                    </a:lnTo>
                    <a:cubicBezTo>
                      <a:pt x="6894" y="128005"/>
                      <a:pt x="5771" y="129877"/>
                      <a:pt x="4784" y="131585"/>
                    </a:cubicBezTo>
                    <a:lnTo>
                      <a:pt x="341" y="139920"/>
                    </a:lnTo>
                    <a:cubicBezTo>
                      <a:pt x="-203" y="141172"/>
                      <a:pt x="-88" y="142615"/>
                      <a:pt x="627" y="143765"/>
                    </a:cubicBezTo>
                    <a:cubicBezTo>
                      <a:pt x="1375" y="144989"/>
                      <a:pt x="2709" y="145724"/>
                      <a:pt x="4158" y="145724"/>
                    </a:cubicBezTo>
                    <a:lnTo>
                      <a:pt x="115131" y="145724"/>
                    </a:lnTo>
                    <a:cubicBezTo>
                      <a:pt x="116601" y="145724"/>
                      <a:pt x="117969" y="144948"/>
                      <a:pt x="118710" y="143683"/>
                    </a:cubicBezTo>
                    <a:cubicBezTo>
                      <a:pt x="119459" y="142404"/>
                      <a:pt x="119486" y="140832"/>
                      <a:pt x="118771" y="139539"/>
                    </a:cubicBezTo>
                    <a:lnTo>
                      <a:pt x="118771" y="139539"/>
                    </a:lnTo>
                    <a:close/>
                  </a:path>
                </a:pathLst>
              </a:custGeom>
              <a:solidFill>
                <a:srgbClr val="24DDDD"/>
              </a:solidFill>
              <a:ln w="6799"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FE201581-E102-32F3-B8BD-C1F462D33488}"/>
                  </a:ext>
                </a:extLst>
              </p:cNvPr>
              <p:cNvSpPr/>
              <p:nvPr/>
            </p:nvSpPr>
            <p:spPr>
              <a:xfrm>
                <a:off x="7864" y="0"/>
                <a:ext cx="6804" cy="6804"/>
              </a:xfrm>
              <a:custGeom>
                <a:avLst/>
                <a:gdLst/>
                <a:ahLst/>
                <a:cxnLst/>
                <a:rect l="l" t="t" r="r" b="b"/>
                <a:pathLst>
                  <a:path w="6804" h="6804"/>
                </a:pathLst>
              </a:custGeom>
              <a:solidFill>
                <a:srgbClr val="000000"/>
              </a:solidFill>
              <a:ln w="6799" cap="flat">
                <a:noFill/>
                <a:prstDash val="solid"/>
                <a:miter/>
              </a:ln>
            </p:spPr>
            <p:txBody>
              <a:bodyPr rtlCol="0" anchor="ctr"/>
              <a:lstStyle/>
              <a:p>
                <a:endParaRPr lang="de-DE"/>
              </a:p>
            </p:txBody>
          </p:sp>
        </p:grpSp>
        <p:grpSp>
          <p:nvGrpSpPr>
            <p:cNvPr id="25" name="Grafik 1750">
              <a:extLst>
                <a:ext uri="{FF2B5EF4-FFF2-40B4-BE49-F238E27FC236}">
                  <a16:creationId xmlns:a16="http://schemas.microsoft.com/office/drawing/2014/main" id="{408422CA-C503-0D0A-1D5A-3BDF55C5018A}"/>
                </a:ext>
              </a:extLst>
            </p:cNvPr>
            <p:cNvGrpSpPr/>
            <p:nvPr/>
          </p:nvGrpSpPr>
          <p:grpSpPr>
            <a:xfrm>
              <a:off x="7864" y="0"/>
              <a:ext cx="6478253" cy="3241977"/>
              <a:chOff x="7864" y="0"/>
              <a:chExt cx="6478253" cy="3241977"/>
            </a:xfrm>
          </p:grpSpPr>
          <p:sp>
            <p:nvSpPr>
              <p:cNvPr id="39" name="Freihandform: Form 38">
                <a:extLst>
                  <a:ext uri="{FF2B5EF4-FFF2-40B4-BE49-F238E27FC236}">
                    <a16:creationId xmlns:a16="http://schemas.microsoft.com/office/drawing/2014/main" id="{966F39EB-117D-040A-2F7F-BEDFC0C04113}"/>
                  </a:ext>
                </a:extLst>
              </p:cNvPr>
              <p:cNvSpPr/>
              <p:nvPr/>
            </p:nvSpPr>
            <p:spPr>
              <a:xfrm>
                <a:off x="6308924" y="3064784"/>
                <a:ext cx="177193" cy="177193"/>
              </a:xfrm>
              <a:custGeom>
                <a:avLst/>
                <a:gdLst>
                  <a:gd name="connsiteX0" fmla="*/ 81653 w 177193"/>
                  <a:gd name="connsiteY0" fmla="*/ 177193 h 177193"/>
                  <a:gd name="connsiteX1" fmla="*/ 95541 w 177193"/>
                  <a:gd name="connsiteY1" fmla="*/ 177193 h 177193"/>
                  <a:gd name="connsiteX2" fmla="*/ 177193 w 177193"/>
                  <a:gd name="connsiteY2" fmla="*/ 95541 h 177193"/>
                  <a:gd name="connsiteX3" fmla="*/ 177193 w 177193"/>
                  <a:gd name="connsiteY3" fmla="*/ 81653 h 177193"/>
                  <a:gd name="connsiteX4" fmla="*/ 95541 w 177193"/>
                  <a:gd name="connsiteY4" fmla="*/ 0 h 177193"/>
                  <a:gd name="connsiteX5" fmla="*/ 81653 w 177193"/>
                  <a:gd name="connsiteY5" fmla="*/ 0 h 177193"/>
                  <a:gd name="connsiteX6" fmla="*/ 0 w 177193"/>
                  <a:gd name="connsiteY6" fmla="*/ 81653 h 177193"/>
                  <a:gd name="connsiteX7" fmla="*/ 0 w 177193"/>
                  <a:gd name="connsiteY7" fmla="*/ 95541 h 177193"/>
                  <a:gd name="connsiteX8" fmla="*/ 81653 w 177193"/>
                  <a:gd name="connsiteY8" fmla="*/ 177193 h 17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93" h="177193">
                    <a:moveTo>
                      <a:pt x="81653" y="177193"/>
                    </a:moveTo>
                    <a:lnTo>
                      <a:pt x="95541" y="177193"/>
                    </a:lnTo>
                    <a:cubicBezTo>
                      <a:pt x="140449" y="177193"/>
                      <a:pt x="177193" y="140449"/>
                      <a:pt x="177193" y="95541"/>
                    </a:cubicBezTo>
                    <a:lnTo>
                      <a:pt x="177193" y="81653"/>
                    </a:lnTo>
                    <a:cubicBezTo>
                      <a:pt x="177193" y="36744"/>
                      <a:pt x="140449" y="0"/>
                      <a:pt x="95541" y="0"/>
                    </a:cubicBezTo>
                    <a:lnTo>
                      <a:pt x="81653" y="0"/>
                    </a:lnTo>
                    <a:cubicBezTo>
                      <a:pt x="36737" y="0"/>
                      <a:pt x="0" y="36744"/>
                      <a:pt x="0" y="81653"/>
                    </a:cubicBezTo>
                    <a:lnTo>
                      <a:pt x="0" y="95541"/>
                    </a:lnTo>
                    <a:cubicBezTo>
                      <a:pt x="0" y="140449"/>
                      <a:pt x="36737" y="177193"/>
                      <a:pt x="81653" y="177193"/>
                    </a:cubicBezTo>
                    <a:close/>
                  </a:path>
                </a:pathLst>
              </a:custGeom>
              <a:solidFill>
                <a:srgbClr val="FFFFFF"/>
              </a:solidFill>
              <a:ln w="6799" cap="flat">
                <a:solidFill>
                  <a:srgbClr val="24DDDD"/>
                </a:solid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8433F2DF-598C-99EE-3C76-35EB1BE0E7D7}"/>
                  </a:ext>
                </a:extLst>
              </p:cNvPr>
              <p:cNvSpPr/>
              <p:nvPr/>
            </p:nvSpPr>
            <p:spPr>
              <a:xfrm>
                <a:off x="6337883" y="3078317"/>
                <a:ext cx="119284" cy="145710"/>
              </a:xfrm>
              <a:custGeom>
                <a:avLst/>
                <a:gdLst>
                  <a:gd name="connsiteX0" fmla="*/ 118764 w 119284"/>
                  <a:gd name="connsiteY0" fmla="*/ 139539 h 145710"/>
                  <a:gd name="connsiteX1" fmla="*/ 62948 w 119284"/>
                  <a:gd name="connsiteY1" fmla="*/ 88996 h 145710"/>
                  <a:gd name="connsiteX2" fmla="*/ 63057 w 119284"/>
                  <a:gd name="connsiteY2" fmla="*/ 53151 h 145710"/>
                  <a:gd name="connsiteX3" fmla="*/ 103475 w 119284"/>
                  <a:gd name="connsiteY3" fmla="*/ 31043 h 145710"/>
                  <a:gd name="connsiteX4" fmla="*/ 105639 w 119284"/>
                  <a:gd name="connsiteY4" fmla="*/ 27389 h 145710"/>
                  <a:gd name="connsiteX5" fmla="*/ 103475 w 119284"/>
                  <a:gd name="connsiteY5" fmla="*/ 23735 h 145710"/>
                  <a:gd name="connsiteX6" fmla="*/ 61015 w 119284"/>
                  <a:gd name="connsiteY6" fmla="*/ 512 h 145710"/>
                  <a:gd name="connsiteX7" fmla="*/ 56899 w 119284"/>
                  <a:gd name="connsiteY7" fmla="*/ 587 h 145710"/>
                  <a:gd name="connsiteX8" fmla="*/ 54857 w 119284"/>
                  <a:gd name="connsiteY8" fmla="*/ 4173 h 145710"/>
                  <a:gd name="connsiteX9" fmla="*/ 54857 w 119284"/>
                  <a:gd name="connsiteY9" fmla="*/ 27546 h 145710"/>
                  <a:gd name="connsiteX10" fmla="*/ 54803 w 119284"/>
                  <a:gd name="connsiteY10" fmla="*/ 28077 h 145710"/>
                  <a:gd name="connsiteX11" fmla="*/ 54619 w 119284"/>
                  <a:gd name="connsiteY11" fmla="*/ 89173 h 145710"/>
                  <a:gd name="connsiteX12" fmla="*/ 26327 w 119284"/>
                  <a:gd name="connsiteY12" fmla="*/ 103816 h 145710"/>
                  <a:gd name="connsiteX13" fmla="*/ 18358 w 119284"/>
                  <a:gd name="connsiteY13" fmla="*/ 112145 h 145710"/>
                  <a:gd name="connsiteX14" fmla="*/ 13929 w 119284"/>
                  <a:gd name="connsiteY14" fmla="*/ 117697 h 145710"/>
                  <a:gd name="connsiteX15" fmla="*/ 8152 w 119284"/>
                  <a:gd name="connsiteY15" fmla="*/ 126026 h 145710"/>
                  <a:gd name="connsiteX16" fmla="*/ 4777 w 119284"/>
                  <a:gd name="connsiteY16" fmla="*/ 131578 h 145710"/>
                  <a:gd name="connsiteX17" fmla="*/ 341 w 119284"/>
                  <a:gd name="connsiteY17" fmla="*/ 139907 h 145710"/>
                  <a:gd name="connsiteX18" fmla="*/ 633 w 119284"/>
                  <a:gd name="connsiteY18" fmla="*/ 143751 h 145710"/>
                  <a:gd name="connsiteX19" fmla="*/ 4158 w 119284"/>
                  <a:gd name="connsiteY19" fmla="*/ 145711 h 145710"/>
                  <a:gd name="connsiteX20" fmla="*/ 115137 w 119284"/>
                  <a:gd name="connsiteY20" fmla="*/ 145711 h 145710"/>
                  <a:gd name="connsiteX21" fmla="*/ 118717 w 119284"/>
                  <a:gd name="connsiteY21" fmla="*/ 143669 h 145710"/>
                  <a:gd name="connsiteX22" fmla="*/ 118764 w 119284"/>
                  <a:gd name="connsiteY22" fmla="*/ 139539 h 145710"/>
                  <a:gd name="connsiteX23" fmla="*/ 118764 w 119284"/>
                  <a:gd name="connsiteY23" fmla="*/ 139539 h 1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284" h="145710">
                    <a:moveTo>
                      <a:pt x="118764" y="139539"/>
                    </a:moveTo>
                    <a:cubicBezTo>
                      <a:pt x="101229" y="107695"/>
                      <a:pt x="82470" y="90718"/>
                      <a:pt x="62948" y="88996"/>
                    </a:cubicBezTo>
                    <a:lnTo>
                      <a:pt x="63057" y="53151"/>
                    </a:lnTo>
                    <a:lnTo>
                      <a:pt x="103475" y="31043"/>
                    </a:lnTo>
                    <a:cubicBezTo>
                      <a:pt x="104808" y="30315"/>
                      <a:pt x="105639" y="28913"/>
                      <a:pt x="105639" y="27389"/>
                    </a:cubicBezTo>
                    <a:cubicBezTo>
                      <a:pt x="105639" y="25865"/>
                      <a:pt x="104808" y="24463"/>
                      <a:pt x="103475" y="23735"/>
                    </a:cubicBezTo>
                    <a:lnTo>
                      <a:pt x="61015" y="512"/>
                    </a:lnTo>
                    <a:cubicBezTo>
                      <a:pt x="59729" y="-196"/>
                      <a:pt x="58157" y="-168"/>
                      <a:pt x="56899" y="587"/>
                    </a:cubicBezTo>
                    <a:cubicBezTo>
                      <a:pt x="55640" y="1342"/>
                      <a:pt x="54857" y="2696"/>
                      <a:pt x="54857" y="4173"/>
                    </a:cubicBezTo>
                    <a:lnTo>
                      <a:pt x="54857" y="27546"/>
                    </a:lnTo>
                    <a:cubicBezTo>
                      <a:pt x="54830" y="27723"/>
                      <a:pt x="54803" y="27893"/>
                      <a:pt x="54803" y="28077"/>
                    </a:cubicBezTo>
                    <a:lnTo>
                      <a:pt x="54619" y="89173"/>
                    </a:lnTo>
                    <a:cubicBezTo>
                      <a:pt x="43821" y="90602"/>
                      <a:pt x="34295" y="96488"/>
                      <a:pt x="26327" y="103816"/>
                    </a:cubicBezTo>
                    <a:lnTo>
                      <a:pt x="18358" y="112145"/>
                    </a:lnTo>
                    <a:cubicBezTo>
                      <a:pt x="16787" y="113989"/>
                      <a:pt x="15317" y="115853"/>
                      <a:pt x="13929" y="117697"/>
                    </a:cubicBezTo>
                    <a:lnTo>
                      <a:pt x="8152" y="126026"/>
                    </a:lnTo>
                    <a:cubicBezTo>
                      <a:pt x="6886" y="127999"/>
                      <a:pt x="5764" y="129870"/>
                      <a:pt x="4777" y="131578"/>
                    </a:cubicBezTo>
                    <a:lnTo>
                      <a:pt x="341" y="139907"/>
                    </a:lnTo>
                    <a:cubicBezTo>
                      <a:pt x="-204" y="141159"/>
                      <a:pt x="-88" y="142601"/>
                      <a:pt x="633" y="143751"/>
                    </a:cubicBezTo>
                    <a:cubicBezTo>
                      <a:pt x="1375" y="144976"/>
                      <a:pt x="2716" y="145711"/>
                      <a:pt x="4158" y="145711"/>
                    </a:cubicBezTo>
                    <a:lnTo>
                      <a:pt x="115137" y="145711"/>
                    </a:lnTo>
                    <a:cubicBezTo>
                      <a:pt x="116607" y="145711"/>
                      <a:pt x="117968" y="144935"/>
                      <a:pt x="118717" y="143669"/>
                    </a:cubicBezTo>
                    <a:cubicBezTo>
                      <a:pt x="119452" y="142404"/>
                      <a:pt x="119479" y="140832"/>
                      <a:pt x="118764" y="139539"/>
                    </a:cubicBezTo>
                    <a:lnTo>
                      <a:pt x="118764" y="139539"/>
                    </a:lnTo>
                    <a:close/>
                  </a:path>
                </a:pathLst>
              </a:custGeom>
              <a:solidFill>
                <a:srgbClr val="24DDDD"/>
              </a:solidFill>
              <a:ln w="6799"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40A4283E-1C7D-4C27-33E3-16A47CC714A1}"/>
                  </a:ext>
                </a:extLst>
              </p:cNvPr>
              <p:cNvSpPr/>
              <p:nvPr/>
            </p:nvSpPr>
            <p:spPr>
              <a:xfrm>
                <a:off x="7864" y="0"/>
                <a:ext cx="6804" cy="6804"/>
              </a:xfrm>
              <a:custGeom>
                <a:avLst/>
                <a:gdLst/>
                <a:ahLst/>
                <a:cxnLst/>
                <a:rect l="l" t="t" r="r" b="b"/>
                <a:pathLst>
                  <a:path w="6804" h="6804"/>
                </a:pathLst>
              </a:custGeom>
              <a:solidFill>
                <a:srgbClr val="000000"/>
              </a:solidFill>
              <a:ln w="6799" cap="flat">
                <a:noFill/>
                <a:prstDash val="solid"/>
                <a:miter/>
              </a:ln>
            </p:spPr>
            <p:txBody>
              <a:bodyPr rtlCol="0" anchor="ctr"/>
              <a:lstStyle/>
              <a:p>
                <a:endParaRPr lang="de-DE"/>
              </a:p>
            </p:txBody>
          </p:sp>
        </p:grpSp>
        <p:grpSp>
          <p:nvGrpSpPr>
            <p:cNvPr id="26" name="Grafik 1750">
              <a:extLst>
                <a:ext uri="{FF2B5EF4-FFF2-40B4-BE49-F238E27FC236}">
                  <a16:creationId xmlns:a16="http://schemas.microsoft.com/office/drawing/2014/main" id="{DCD7E3E5-2813-59C7-B895-AACB2C9AD210}"/>
                </a:ext>
              </a:extLst>
            </p:cNvPr>
            <p:cNvGrpSpPr/>
            <p:nvPr/>
          </p:nvGrpSpPr>
          <p:grpSpPr>
            <a:xfrm>
              <a:off x="7864" y="0"/>
              <a:ext cx="8404644" cy="2679799"/>
              <a:chOff x="7864" y="0"/>
              <a:chExt cx="8404644" cy="2679799"/>
            </a:xfrm>
          </p:grpSpPr>
          <p:sp>
            <p:nvSpPr>
              <p:cNvPr id="36" name="Freihandform: Form 35">
                <a:extLst>
                  <a:ext uri="{FF2B5EF4-FFF2-40B4-BE49-F238E27FC236}">
                    <a16:creationId xmlns:a16="http://schemas.microsoft.com/office/drawing/2014/main" id="{E64A0A5F-5A1B-DC65-F977-289FE0EFF407}"/>
                  </a:ext>
                </a:extLst>
              </p:cNvPr>
              <p:cNvSpPr/>
              <p:nvPr/>
            </p:nvSpPr>
            <p:spPr>
              <a:xfrm>
                <a:off x="8235321" y="2502606"/>
                <a:ext cx="177186" cy="177193"/>
              </a:xfrm>
              <a:custGeom>
                <a:avLst/>
                <a:gdLst>
                  <a:gd name="connsiteX0" fmla="*/ 81653 w 177186"/>
                  <a:gd name="connsiteY0" fmla="*/ 177193 h 177193"/>
                  <a:gd name="connsiteX1" fmla="*/ 95534 w 177186"/>
                  <a:gd name="connsiteY1" fmla="*/ 177193 h 177193"/>
                  <a:gd name="connsiteX2" fmla="*/ 177187 w 177186"/>
                  <a:gd name="connsiteY2" fmla="*/ 95541 h 177193"/>
                  <a:gd name="connsiteX3" fmla="*/ 177187 w 177186"/>
                  <a:gd name="connsiteY3" fmla="*/ 81653 h 177193"/>
                  <a:gd name="connsiteX4" fmla="*/ 95534 w 177186"/>
                  <a:gd name="connsiteY4" fmla="*/ 0 h 177193"/>
                  <a:gd name="connsiteX5" fmla="*/ 81653 w 177186"/>
                  <a:gd name="connsiteY5" fmla="*/ 0 h 177193"/>
                  <a:gd name="connsiteX6" fmla="*/ 0 w 177186"/>
                  <a:gd name="connsiteY6" fmla="*/ 81653 h 177193"/>
                  <a:gd name="connsiteX7" fmla="*/ 0 w 177186"/>
                  <a:gd name="connsiteY7" fmla="*/ 95541 h 177193"/>
                  <a:gd name="connsiteX8" fmla="*/ 81653 w 177186"/>
                  <a:gd name="connsiteY8" fmla="*/ 177193 h 17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86" h="177193">
                    <a:moveTo>
                      <a:pt x="81653" y="177193"/>
                    </a:moveTo>
                    <a:lnTo>
                      <a:pt x="95534" y="177193"/>
                    </a:lnTo>
                    <a:cubicBezTo>
                      <a:pt x="140443" y="177193"/>
                      <a:pt x="177187" y="140449"/>
                      <a:pt x="177187" y="95541"/>
                    </a:cubicBezTo>
                    <a:lnTo>
                      <a:pt x="177187" y="81653"/>
                    </a:lnTo>
                    <a:cubicBezTo>
                      <a:pt x="177187" y="36744"/>
                      <a:pt x="140443" y="0"/>
                      <a:pt x="95534" y="0"/>
                    </a:cubicBezTo>
                    <a:lnTo>
                      <a:pt x="81653" y="0"/>
                    </a:lnTo>
                    <a:cubicBezTo>
                      <a:pt x="36744" y="0"/>
                      <a:pt x="0" y="36744"/>
                      <a:pt x="0" y="81653"/>
                    </a:cubicBezTo>
                    <a:lnTo>
                      <a:pt x="0" y="95541"/>
                    </a:lnTo>
                    <a:cubicBezTo>
                      <a:pt x="0" y="140456"/>
                      <a:pt x="36744" y="177193"/>
                      <a:pt x="81653" y="177193"/>
                    </a:cubicBezTo>
                    <a:close/>
                  </a:path>
                </a:pathLst>
              </a:custGeom>
              <a:solidFill>
                <a:srgbClr val="FFFFFF"/>
              </a:solidFill>
              <a:ln w="6799" cap="flat">
                <a:solidFill>
                  <a:srgbClr val="24DDDD"/>
                </a:solid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5761EDEC-02C1-B0A0-8233-6AD24B6A190F}"/>
                  </a:ext>
                </a:extLst>
              </p:cNvPr>
              <p:cNvSpPr/>
              <p:nvPr/>
            </p:nvSpPr>
            <p:spPr>
              <a:xfrm>
                <a:off x="8264278" y="2516158"/>
                <a:ext cx="119294" cy="145711"/>
              </a:xfrm>
              <a:custGeom>
                <a:avLst/>
                <a:gdLst>
                  <a:gd name="connsiteX0" fmla="*/ 118766 w 119294"/>
                  <a:gd name="connsiteY0" fmla="*/ 139526 h 145711"/>
                  <a:gd name="connsiteX1" fmla="*/ 62971 w 119294"/>
                  <a:gd name="connsiteY1" fmla="*/ 88983 h 145711"/>
                  <a:gd name="connsiteX2" fmla="*/ 63039 w 119294"/>
                  <a:gd name="connsiteY2" fmla="*/ 53138 h 145711"/>
                  <a:gd name="connsiteX3" fmla="*/ 103456 w 119294"/>
                  <a:gd name="connsiteY3" fmla="*/ 31037 h 145711"/>
                  <a:gd name="connsiteX4" fmla="*/ 105634 w 119294"/>
                  <a:gd name="connsiteY4" fmla="*/ 27383 h 145711"/>
                  <a:gd name="connsiteX5" fmla="*/ 103456 w 119294"/>
                  <a:gd name="connsiteY5" fmla="*/ 23729 h 145711"/>
                  <a:gd name="connsiteX6" fmla="*/ 60997 w 119294"/>
                  <a:gd name="connsiteY6" fmla="*/ 512 h 145711"/>
                  <a:gd name="connsiteX7" fmla="*/ 56915 w 119294"/>
                  <a:gd name="connsiteY7" fmla="*/ 581 h 145711"/>
                  <a:gd name="connsiteX8" fmla="*/ 54873 w 119294"/>
                  <a:gd name="connsiteY8" fmla="*/ 4167 h 145711"/>
                  <a:gd name="connsiteX9" fmla="*/ 54873 w 119294"/>
                  <a:gd name="connsiteY9" fmla="*/ 27540 h 145711"/>
                  <a:gd name="connsiteX10" fmla="*/ 54805 w 119294"/>
                  <a:gd name="connsiteY10" fmla="*/ 28070 h 145711"/>
                  <a:gd name="connsiteX11" fmla="*/ 54601 w 119294"/>
                  <a:gd name="connsiteY11" fmla="*/ 89167 h 145711"/>
                  <a:gd name="connsiteX12" fmla="*/ 26363 w 119294"/>
                  <a:gd name="connsiteY12" fmla="*/ 103810 h 145711"/>
                  <a:gd name="connsiteX13" fmla="*/ 18334 w 119294"/>
                  <a:gd name="connsiteY13" fmla="*/ 112139 h 145711"/>
                  <a:gd name="connsiteX14" fmla="*/ 13910 w 119294"/>
                  <a:gd name="connsiteY14" fmla="*/ 117691 h 145711"/>
                  <a:gd name="connsiteX15" fmla="*/ 8127 w 119294"/>
                  <a:gd name="connsiteY15" fmla="*/ 126019 h 145711"/>
                  <a:gd name="connsiteX16" fmla="*/ 4793 w 119294"/>
                  <a:gd name="connsiteY16" fmla="*/ 131572 h 145711"/>
                  <a:gd name="connsiteX17" fmla="*/ 302 w 119294"/>
                  <a:gd name="connsiteY17" fmla="*/ 139907 h 145711"/>
                  <a:gd name="connsiteX18" fmla="*/ 642 w 119294"/>
                  <a:gd name="connsiteY18" fmla="*/ 143752 h 145711"/>
                  <a:gd name="connsiteX19" fmla="*/ 4181 w 119294"/>
                  <a:gd name="connsiteY19" fmla="*/ 145711 h 145711"/>
                  <a:gd name="connsiteX20" fmla="*/ 115160 w 119294"/>
                  <a:gd name="connsiteY20" fmla="*/ 145711 h 145711"/>
                  <a:gd name="connsiteX21" fmla="*/ 118698 w 119294"/>
                  <a:gd name="connsiteY21" fmla="*/ 143670 h 145711"/>
                  <a:gd name="connsiteX22" fmla="*/ 118766 w 119294"/>
                  <a:gd name="connsiteY22" fmla="*/ 139526 h 145711"/>
                  <a:gd name="connsiteX23" fmla="*/ 118766 w 119294"/>
                  <a:gd name="connsiteY23" fmla="*/ 139526 h 14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294" h="145711">
                    <a:moveTo>
                      <a:pt x="118766" y="139526"/>
                    </a:moveTo>
                    <a:cubicBezTo>
                      <a:pt x="101211" y="107682"/>
                      <a:pt x="82499" y="90705"/>
                      <a:pt x="62971" y="88983"/>
                    </a:cubicBezTo>
                    <a:lnTo>
                      <a:pt x="63039" y="53138"/>
                    </a:lnTo>
                    <a:lnTo>
                      <a:pt x="103456" y="31037"/>
                    </a:lnTo>
                    <a:cubicBezTo>
                      <a:pt x="104818" y="30309"/>
                      <a:pt x="105634" y="28907"/>
                      <a:pt x="105634" y="27383"/>
                    </a:cubicBezTo>
                    <a:cubicBezTo>
                      <a:pt x="105634" y="25859"/>
                      <a:pt x="104818" y="24457"/>
                      <a:pt x="103456" y="23729"/>
                    </a:cubicBezTo>
                    <a:lnTo>
                      <a:pt x="60997" y="512"/>
                    </a:lnTo>
                    <a:cubicBezTo>
                      <a:pt x="59705" y="-195"/>
                      <a:pt x="58139" y="-168"/>
                      <a:pt x="56915" y="581"/>
                    </a:cubicBezTo>
                    <a:cubicBezTo>
                      <a:pt x="55621" y="1329"/>
                      <a:pt x="54873" y="2697"/>
                      <a:pt x="54873" y="4167"/>
                    </a:cubicBezTo>
                    <a:lnTo>
                      <a:pt x="54873" y="27540"/>
                    </a:lnTo>
                    <a:cubicBezTo>
                      <a:pt x="54805" y="27717"/>
                      <a:pt x="54805" y="27887"/>
                      <a:pt x="54805" y="28070"/>
                    </a:cubicBezTo>
                    <a:lnTo>
                      <a:pt x="54601" y="89167"/>
                    </a:lnTo>
                    <a:cubicBezTo>
                      <a:pt x="43782" y="90596"/>
                      <a:pt x="34324" y="96482"/>
                      <a:pt x="26363" y="103810"/>
                    </a:cubicBezTo>
                    <a:lnTo>
                      <a:pt x="18334" y="112139"/>
                    </a:lnTo>
                    <a:cubicBezTo>
                      <a:pt x="16769" y="113983"/>
                      <a:pt x="15340" y="115847"/>
                      <a:pt x="13910" y="117691"/>
                    </a:cubicBezTo>
                    <a:lnTo>
                      <a:pt x="8127" y="126019"/>
                    </a:lnTo>
                    <a:cubicBezTo>
                      <a:pt x="6903" y="127993"/>
                      <a:pt x="5746" y="129864"/>
                      <a:pt x="4793" y="131572"/>
                    </a:cubicBezTo>
                    <a:lnTo>
                      <a:pt x="302" y="139907"/>
                    </a:lnTo>
                    <a:cubicBezTo>
                      <a:pt x="-174" y="141159"/>
                      <a:pt x="-106" y="142602"/>
                      <a:pt x="642" y="143752"/>
                    </a:cubicBezTo>
                    <a:cubicBezTo>
                      <a:pt x="1391" y="144977"/>
                      <a:pt x="2752" y="145711"/>
                      <a:pt x="4181" y="145711"/>
                    </a:cubicBezTo>
                    <a:lnTo>
                      <a:pt x="115160" y="145711"/>
                    </a:lnTo>
                    <a:cubicBezTo>
                      <a:pt x="116589" y="145711"/>
                      <a:pt x="117950" y="144936"/>
                      <a:pt x="118698" y="143670"/>
                    </a:cubicBezTo>
                    <a:cubicBezTo>
                      <a:pt x="119447" y="142384"/>
                      <a:pt x="119515" y="140812"/>
                      <a:pt x="118766" y="139526"/>
                    </a:cubicBezTo>
                    <a:lnTo>
                      <a:pt x="118766" y="139526"/>
                    </a:lnTo>
                    <a:close/>
                  </a:path>
                </a:pathLst>
              </a:custGeom>
              <a:solidFill>
                <a:srgbClr val="24DDDD"/>
              </a:solidFill>
              <a:ln w="6799"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60DEB30B-B8ED-F109-C569-7230CE12903E}"/>
                  </a:ext>
                </a:extLst>
              </p:cNvPr>
              <p:cNvSpPr/>
              <p:nvPr/>
            </p:nvSpPr>
            <p:spPr>
              <a:xfrm>
                <a:off x="7864" y="0"/>
                <a:ext cx="6804" cy="6804"/>
              </a:xfrm>
              <a:custGeom>
                <a:avLst/>
                <a:gdLst/>
                <a:ahLst/>
                <a:cxnLst/>
                <a:rect l="l" t="t" r="r" b="b"/>
                <a:pathLst>
                  <a:path w="6804" h="6804"/>
                </a:pathLst>
              </a:custGeom>
              <a:solidFill>
                <a:srgbClr val="000000"/>
              </a:solidFill>
              <a:ln w="6799" cap="flat">
                <a:noFill/>
                <a:prstDash val="solid"/>
                <a:miter/>
              </a:ln>
            </p:spPr>
            <p:txBody>
              <a:bodyPr rtlCol="0" anchor="ctr"/>
              <a:lstStyle/>
              <a:p>
                <a:endParaRPr lang="de-DE"/>
              </a:p>
            </p:txBody>
          </p:sp>
        </p:grpSp>
        <p:grpSp>
          <p:nvGrpSpPr>
            <p:cNvPr id="27" name="Grafik 1750">
              <a:extLst>
                <a:ext uri="{FF2B5EF4-FFF2-40B4-BE49-F238E27FC236}">
                  <a16:creationId xmlns:a16="http://schemas.microsoft.com/office/drawing/2014/main" id="{03C11D08-2145-2EA7-6C4C-0CA91AAB26CB}"/>
                </a:ext>
              </a:extLst>
            </p:cNvPr>
            <p:cNvGrpSpPr/>
            <p:nvPr/>
          </p:nvGrpSpPr>
          <p:grpSpPr>
            <a:xfrm>
              <a:off x="7864" y="0"/>
              <a:ext cx="7610802" cy="3380039"/>
              <a:chOff x="7864" y="0"/>
              <a:chExt cx="7610802" cy="3380039"/>
            </a:xfrm>
          </p:grpSpPr>
          <p:sp>
            <p:nvSpPr>
              <p:cNvPr id="28" name="Freihandform: Form 27">
                <a:extLst>
                  <a:ext uri="{FF2B5EF4-FFF2-40B4-BE49-F238E27FC236}">
                    <a16:creationId xmlns:a16="http://schemas.microsoft.com/office/drawing/2014/main" id="{2D401F90-C7F4-9FDD-8E38-716524A117E5}"/>
                  </a:ext>
                </a:extLst>
              </p:cNvPr>
              <p:cNvSpPr/>
              <p:nvPr/>
            </p:nvSpPr>
            <p:spPr>
              <a:xfrm>
                <a:off x="7504436" y="3268389"/>
                <a:ext cx="114230" cy="111650"/>
              </a:xfrm>
              <a:custGeom>
                <a:avLst/>
                <a:gdLst>
                  <a:gd name="connsiteX0" fmla="*/ 78209 w 114230"/>
                  <a:gd name="connsiteY0" fmla="*/ 34032 h 111650"/>
                  <a:gd name="connsiteX1" fmla="*/ 110190 w 114230"/>
                  <a:gd name="connsiteY1" fmla="*/ 107240 h 111650"/>
                  <a:gd name="connsiteX2" fmla="*/ 36022 w 114230"/>
                  <a:gd name="connsiteY2" fmla="*/ 77607 h 111650"/>
                  <a:gd name="connsiteX3" fmla="*/ 4041 w 114230"/>
                  <a:gd name="connsiteY3" fmla="*/ 4412 h 111650"/>
                  <a:gd name="connsiteX4" fmla="*/ 78209 w 114230"/>
                  <a:gd name="connsiteY4" fmla="*/ 34032 h 11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30" h="111650">
                    <a:moveTo>
                      <a:pt x="78209" y="34032"/>
                    </a:moveTo>
                    <a:cubicBezTo>
                      <a:pt x="107468" y="62365"/>
                      <a:pt x="121825" y="95244"/>
                      <a:pt x="110190" y="107240"/>
                    </a:cubicBezTo>
                    <a:cubicBezTo>
                      <a:pt x="98554" y="119230"/>
                      <a:pt x="65280" y="105927"/>
                      <a:pt x="36022" y="77607"/>
                    </a:cubicBezTo>
                    <a:cubicBezTo>
                      <a:pt x="6762" y="49287"/>
                      <a:pt x="-7595" y="16395"/>
                      <a:pt x="4041" y="4412"/>
                    </a:cubicBezTo>
                    <a:cubicBezTo>
                      <a:pt x="15677" y="-7584"/>
                      <a:pt x="49018" y="5732"/>
                      <a:pt x="78209" y="34032"/>
                    </a:cubicBezTo>
                    <a:close/>
                  </a:path>
                </a:pathLst>
              </a:custGeom>
              <a:solidFill>
                <a:srgbClr val="808185"/>
              </a:solidFill>
              <a:ln w="6799" cap="flat">
                <a:noFill/>
                <a:prstDash val="solid"/>
                <a:miter/>
              </a:ln>
            </p:spPr>
            <p:txBody>
              <a:bodyPr rtlCol="0" anchor="ctr"/>
              <a:lstStyle/>
              <a:p>
                <a:endParaRPr lang="de-DE"/>
              </a:p>
            </p:txBody>
          </p:sp>
          <p:grpSp>
            <p:nvGrpSpPr>
              <p:cNvPr id="29" name="Grafik 1750">
                <a:extLst>
                  <a:ext uri="{FF2B5EF4-FFF2-40B4-BE49-F238E27FC236}">
                    <a16:creationId xmlns:a16="http://schemas.microsoft.com/office/drawing/2014/main" id="{CA849E73-1719-E7EB-9D0B-C5DC329A3BDF}"/>
                  </a:ext>
                </a:extLst>
              </p:cNvPr>
              <p:cNvGrpSpPr/>
              <p:nvPr/>
            </p:nvGrpSpPr>
            <p:grpSpPr>
              <a:xfrm>
                <a:off x="7504436" y="3268389"/>
                <a:ext cx="114230" cy="111650"/>
                <a:chOff x="7504436" y="3268389"/>
                <a:chExt cx="114230" cy="111650"/>
              </a:xfrm>
            </p:grpSpPr>
            <p:sp>
              <p:nvSpPr>
                <p:cNvPr id="34" name="Freihandform: Form 33">
                  <a:extLst>
                    <a:ext uri="{FF2B5EF4-FFF2-40B4-BE49-F238E27FC236}">
                      <a16:creationId xmlns:a16="http://schemas.microsoft.com/office/drawing/2014/main" id="{D86C2730-8944-F1DB-D1DF-277C918B14F0}"/>
                    </a:ext>
                  </a:extLst>
                </p:cNvPr>
                <p:cNvSpPr/>
                <p:nvPr/>
              </p:nvSpPr>
              <p:spPr>
                <a:xfrm>
                  <a:off x="7540863" y="3303509"/>
                  <a:ext cx="42727" cy="42729"/>
                </a:xfrm>
                <a:custGeom>
                  <a:avLst/>
                  <a:gdLst>
                    <a:gd name="connsiteX0" fmla="*/ 36270 w 42727"/>
                    <a:gd name="connsiteY0" fmla="*/ 6002 h 42729"/>
                    <a:gd name="connsiteX1" fmla="*/ 36678 w 42727"/>
                    <a:gd name="connsiteY1" fmla="*/ 36247 h 42729"/>
                    <a:gd name="connsiteX2" fmla="*/ 6467 w 42727"/>
                    <a:gd name="connsiteY2" fmla="*/ 36724 h 42729"/>
                    <a:gd name="connsiteX3" fmla="*/ 5990 w 42727"/>
                    <a:gd name="connsiteY3" fmla="*/ 6492 h 42729"/>
                    <a:gd name="connsiteX4" fmla="*/ 36270 w 42727"/>
                    <a:gd name="connsiteY4" fmla="*/ 6002 h 4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27" h="42729">
                      <a:moveTo>
                        <a:pt x="36270" y="6002"/>
                      </a:moveTo>
                      <a:cubicBezTo>
                        <a:pt x="44708" y="14208"/>
                        <a:pt x="44912" y="27783"/>
                        <a:pt x="36678" y="36247"/>
                      </a:cubicBezTo>
                      <a:cubicBezTo>
                        <a:pt x="28513" y="44698"/>
                        <a:pt x="14972" y="44916"/>
                        <a:pt x="6467" y="36724"/>
                      </a:cubicBezTo>
                      <a:cubicBezTo>
                        <a:pt x="-1971" y="28517"/>
                        <a:pt x="-2175" y="14943"/>
                        <a:pt x="5990" y="6492"/>
                      </a:cubicBezTo>
                      <a:cubicBezTo>
                        <a:pt x="14224" y="-1966"/>
                        <a:pt x="27765" y="-2191"/>
                        <a:pt x="36270" y="6002"/>
                      </a:cubicBezTo>
                      <a:close/>
                    </a:path>
                  </a:pathLst>
                </a:custGeom>
                <a:solidFill>
                  <a:srgbClr val="1C93D1"/>
                </a:solidFill>
                <a:ln w="6799"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4F707312-7680-AACB-470C-CB985A7A1B4B}"/>
                    </a:ext>
                  </a:extLst>
                </p:cNvPr>
                <p:cNvSpPr/>
                <p:nvPr/>
              </p:nvSpPr>
              <p:spPr>
                <a:xfrm>
                  <a:off x="7504436" y="3268389"/>
                  <a:ext cx="114230" cy="111650"/>
                </a:xfrm>
                <a:custGeom>
                  <a:avLst/>
                  <a:gdLst>
                    <a:gd name="connsiteX0" fmla="*/ 78209 w 114230"/>
                    <a:gd name="connsiteY0" fmla="*/ 34032 h 111650"/>
                    <a:gd name="connsiteX1" fmla="*/ 110190 w 114230"/>
                    <a:gd name="connsiteY1" fmla="*/ 107240 h 111650"/>
                    <a:gd name="connsiteX2" fmla="*/ 36022 w 114230"/>
                    <a:gd name="connsiteY2" fmla="*/ 77607 h 111650"/>
                    <a:gd name="connsiteX3" fmla="*/ 4041 w 114230"/>
                    <a:gd name="connsiteY3" fmla="*/ 4412 h 111650"/>
                    <a:gd name="connsiteX4" fmla="*/ 78209 w 114230"/>
                    <a:gd name="connsiteY4" fmla="*/ 34032 h 11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30" h="111650">
                      <a:moveTo>
                        <a:pt x="78209" y="34032"/>
                      </a:moveTo>
                      <a:cubicBezTo>
                        <a:pt x="107468" y="62365"/>
                        <a:pt x="121825" y="95244"/>
                        <a:pt x="110190" y="107240"/>
                      </a:cubicBezTo>
                      <a:cubicBezTo>
                        <a:pt x="98554" y="119230"/>
                        <a:pt x="65280" y="105927"/>
                        <a:pt x="36022" y="77607"/>
                      </a:cubicBezTo>
                      <a:cubicBezTo>
                        <a:pt x="6762" y="49287"/>
                        <a:pt x="-7595" y="16395"/>
                        <a:pt x="4041" y="4412"/>
                      </a:cubicBezTo>
                      <a:cubicBezTo>
                        <a:pt x="15677" y="-7584"/>
                        <a:pt x="49018" y="5732"/>
                        <a:pt x="78209" y="34032"/>
                      </a:cubicBezTo>
                      <a:close/>
                    </a:path>
                  </a:pathLst>
                </a:custGeom>
                <a:noFill/>
                <a:ln w="1469" cap="flat">
                  <a:solidFill>
                    <a:srgbClr val="404041"/>
                  </a:solidFill>
                  <a:prstDash val="solid"/>
                  <a:miter/>
                </a:ln>
              </p:spPr>
              <p:txBody>
                <a:bodyPr rtlCol="0" anchor="ctr"/>
                <a:lstStyle/>
                <a:p>
                  <a:endParaRPr lang="de-DE"/>
                </a:p>
              </p:txBody>
            </p:sp>
          </p:grpSp>
          <p:sp>
            <p:nvSpPr>
              <p:cNvPr id="30" name="Freihandform: Form 29">
                <a:extLst>
                  <a:ext uri="{FF2B5EF4-FFF2-40B4-BE49-F238E27FC236}">
                    <a16:creationId xmlns:a16="http://schemas.microsoft.com/office/drawing/2014/main" id="{0B368CA0-B7DB-1E84-9185-28F7715C24BA}"/>
                  </a:ext>
                </a:extLst>
              </p:cNvPr>
              <p:cNvSpPr/>
              <p:nvPr/>
            </p:nvSpPr>
            <p:spPr>
              <a:xfrm>
                <a:off x="7864" y="0"/>
                <a:ext cx="6804" cy="6804"/>
              </a:xfrm>
              <a:custGeom>
                <a:avLst/>
                <a:gdLst/>
                <a:ahLst/>
                <a:cxnLst/>
                <a:rect l="l" t="t" r="r" b="b"/>
                <a:pathLst>
                  <a:path w="6804" h="6804"/>
                </a:pathLst>
              </a:custGeom>
              <a:noFill/>
              <a:ln w="680" cap="flat">
                <a:solidFill>
                  <a:srgbClr val="000100"/>
                </a:solidFill>
                <a:prstDash val="solid"/>
                <a:miter/>
              </a:ln>
            </p:spPr>
            <p:txBody>
              <a:bodyPr rtlCol="0" anchor="ctr"/>
              <a:lstStyle/>
              <a:p>
                <a:endParaRPr lang="de-DE"/>
              </a:p>
            </p:txBody>
          </p:sp>
          <p:grpSp>
            <p:nvGrpSpPr>
              <p:cNvPr id="31" name="Grafik 1750">
                <a:extLst>
                  <a:ext uri="{FF2B5EF4-FFF2-40B4-BE49-F238E27FC236}">
                    <a16:creationId xmlns:a16="http://schemas.microsoft.com/office/drawing/2014/main" id="{6EC0A422-B10E-72D5-7425-BD6FC7EB288F}"/>
                  </a:ext>
                </a:extLst>
              </p:cNvPr>
              <p:cNvGrpSpPr/>
              <p:nvPr/>
            </p:nvGrpSpPr>
            <p:grpSpPr>
              <a:xfrm>
                <a:off x="7864" y="0"/>
                <a:ext cx="6804" cy="6804"/>
                <a:chOff x="7864" y="0"/>
                <a:chExt cx="6804" cy="6804"/>
              </a:xfrm>
            </p:grpSpPr>
            <p:sp>
              <p:nvSpPr>
                <p:cNvPr id="32" name="Freihandform: Form 31">
                  <a:extLst>
                    <a:ext uri="{FF2B5EF4-FFF2-40B4-BE49-F238E27FC236}">
                      <a16:creationId xmlns:a16="http://schemas.microsoft.com/office/drawing/2014/main" id="{55ED18F5-E30E-5A55-CE65-410E373BFECC}"/>
                    </a:ext>
                  </a:extLst>
                </p:cNvPr>
                <p:cNvSpPr/>
                <p:nvPr/>
              </p:nvSpPr>
              <p:spPr>
                <a:xfrm>
                  <a:off x="7864" y="0"/>
                  <a:ext cx="6804" cy="6804"/>
                </a:xfrm>
                <a:custGeom>
                  <a:avLst/>
                  <a:gdLst/>
                  <a:ahLst/>
                  <a:cxnLst/>
                  <a:rect l="l" t="t" r="r" b="b"/>
                  <a:pathLst>
                    <a:path w="6804" h="6804"/>
                  </a:pathLst>
                </a:custGeom>
                <a:solidFill>
                  <a:srgbClr val="404041"/>
                </a:solidFill>
                <a:ln w="6799"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EB6AC1D6-BC55-1262-9DAD-B69C7B724442}"/>
                    </a:ext>
                  </a:extLst>
                </p:cNvPr>
                <p:cNvSpPr/>
                <p:nvPr/>
              </p:nvSpPr>
              <p:spPr>
                <a:xfrm>
                  <a:off x="7864" y="0"/>
                  <a:ext cx="6804" cy="6804"/>
                </a:xfrm>
                <a:custGeom>
                  <a:avLst/>
                  <a:gdLst/>
                  <a:ahLst/>
                  <a:cxnLst/>
                  <a:rect l="l" t="t" r="r" b="b"/>
                  <a:pathLst>
                    <a:path w="6804" h="6804"/>
                  </a:pathLst>
                </a:custGeom>
                <a:noFill/>
                <a:ln w="680" cap="flat">
                  <a:solidFill>
                    <a:srgbClr val="000100"/>
                  </a:solidFill>
                  <a:prstDash val="solid"/>
                  <a:miter/>
                </a:ln>
              </p:spPr>
              <p:txBody>
                <a:bodyPr rtlCol="0" anchor="ctr"/>
                <a:lstStyle/>
                <a:p>
                  <a:endParaRPr lang="de-DE"/>
                </a:p>
              </p:txBody>
            </p:sp>
          </p:grpSp>
        </p:grpSp>
      </p:grpSp>
      <p:grpSp>
        <p:nvGrpSpPr>
          <p:cNvPr id="2742" name="Grafik 1750">
            <a:extLst>
              <a:ext uri="{FF2B5EF4-FFF2-40B4-BE49-F238E27FC236}">
                <a16:creationId xmlns:a16="http://schemas.microsoft.com/office/drawing/2014/main" id="{572CAF76-9216-3136-D0FA-860A080DE68B}"/>
              </a:ext>
            </a:extLst>
          </p:cNvPr>
          <p:cNvGrpSpPr/>
          <p:nvPr/>
        </p:nvGrpSpPr>
        <p:grpSpPr>
          <a:xfrm>
            <a:off x="6707927" y="2886986"/>
            <a:ext cx="1438602" cy="1006639"/>
            <a:chOff x="6707927" y="2886986"/>
            <a:chExt cx="1438602" cy="1006639"/>
          </a:xfrm>
        </p:grpSpPr>
        <p:pic>
          <p:nvPicPr>
            <p:cNvPr id="2743" name="Grafik 2742">
              <a:extLst>
                <a:ext uri="{FF2B5EF4-FFF2-40B4-BE49-F238E27FC236}">
                  <a16:creationId xmlns:a16="http://schemas.microsoft.com/office/drawing/2014/main" id="{4381CD8B-E733-FA2A-BFD7-8AC689D0BF59}"/>
                </a:ext>
              </a:extLst>
            </p:cNvPr>
            <p:cNvPicPr>
              <a:picLocks noChangeAspect="1"/>
            </p:cNvPicPr>
            <p:nvPr/>
          </p:nvPicPr>
          <p:blipFill>
            <a:blip r:embed="rId5"/>
            <a:stretch>
              <a:fillRect/>
            </a:stretch>
          </p:blipFill>
          <p:spPr>
            <a:xfrm>
              <a:off x="8045275" y="3792371"/>
              <a:ext cx="101254" cy="101254"/>
            </a:xfrm>
            <a:custGeom>
              <a:avLst/>
              <a:gdLst>
                <a:gd name="connsiteX0" fmla="*/ 833 w 101254"/>
                <a:gd name="connsiteY0" fmla="*/ 209 h 101254"/>
                <a:gd name="connsiteX1" fmla="*/ 102087 w 101254"/>
                <a:gd name="connsiteY1" fmla="*/ 209 h 101254"/>
                <a:gd name="connsiteX2" fmla="*/ 102087 w 101254"/>
                <a:gd name="connsiteY2" fmla="*/ 101464 h 101254"/>
                <a:gd name="connsiteX3" fmla="*/ 833 w 101254"/>
                <a:gd name="connsiteY3" fmla="*/ 101464 h 101254"/>
              </a:gdLst>
              <a:ahLst/>
              <a:cxnLst>
                <a:cxn ang="0">
                  <a:pos x="connsiteX0" y="connsiteY0"/>
                </a:cxn>
                <a:cxn ang="0">
                  <a:pos x="connsiteX1" y="connsiteY1"/>
                </a:cxn>
                <a:cxn ang="0">
                  <a:pos x="connsiteX2" y="connsiteY2"/>
                </a:cxn>
                <a:cxn ang="0">
                  <a:pos x="connsiteX3" y="connsiteY3"/>
                </a:cxn>
              </a:cxnLst>
              <a:rect l="l" t="t" r="r" b="b"/>
              <a:pathLst>
                <a:path w="101254" h="101254">
                  <a:moveTo>
                    <a:pt x="833" y="209"/>
                  </a:moveTo>
                  <a:lnTo>
                    <a:pt x="102087" y="209"/>
                  </a:lnTo>
                  <a:lnTo>
                    <a:pt x="102087" y="101464"/>
                  </a:lnTo>
                  <a:lnTo>
                    <a:pt x="833" y="101464"/>
                  </a:lnTo>
                  <a:close/>
                </a:path>
              </a:pathLst>
            </a:custGeom>
          </p:spPr>
        </p:pic>
        <p:pic>
          <p:nvPicPr>
            <p:cNvPr id="2744" name="Grafik 2743">
              <a:extLst>
                <a:ext uri="{FF2B5EF4-FFF2-40B4-BE49-F238E27FC236}">
                  <a16:creationId xmlns:a16="http://schemas.microsoft.com/office/drawing/2014/main" id="{DEDFC028-4DB7-5BF4-8DBD-05160ED081BA}"/>
                </a:ext>
              </a:extLst>
            </p:cNvPr>
            <p:cNvPicPr>
              <a:picLocks noChangeAspect="1"/>
            </p:cNvPicPr>
            <p:nvPr/>
          </p:nvPicPr>
          <p:blipFill>
            <a:blip r:embed="rId5"/>
            <a:stretch>
              <a:fillRect/>
            </a:stretch>
          </p:blipFill>
          <p:spPr>
            <a:xfrm>
              <a:off x="7435874" y="3494835"/>
              <a:ext cx="101254" cy="101254"/>
            </a:xfrm>
            <a:custGeom>
              <a:avLst/>
              <a:gdLst>
                <a:gd name="connsiteX0" fmla="*/ 743 w 101254"/>
                <a:gd name="connsiteY0" fmla="*/ 165 h 101254"/>
                <a:gd name="connsiteX1" fmla="*/ 101998 w 101254"/>
                <a:gd name="connsiteY1" fmla="*/ 165 h 101254"/>
                <a:gd name="connsiteX2" fmla="*/ 101998 w 101254"/>
                <a:gd name="connsiteY2" fmla="*/ 101420 h 101254"/>
                <a:gd name="connsiteX3" fmla="*/ 743 w 101254"/>
                <a:gd name="connsiteY3" fmla="*/ 101420 h 101254"/>
              </a:gdLst>
              <a:ahLst/>
              <a:cxnLst>
                <a:cxn ang="0">
                  <a:pos x="connsiteX0" y="connsiteY0"/>
                </a:cxn>
                <a:cxn ang="0">
                  <a:pos x="connsiteX1" y="connsiteY1"/>
                </a:cxn>
                <a:cxn ang="0">
                  <a:pos x="connsiteX2" y="connsiteY2"/>
                </a:cxn>
                <a:cxn ang="0">
                  <a:pos x="connsiteX3" y="connsiteY3"/>
                </a:cxn>
              </a:cxnLst>
              <a:rect l="l" t="t" r="r" b="b"/>
              <a:pathLst>
                <a:path w="101254" h="101254">
                  <a:moveTo>
                    <a:pt x="743" y="165"/>
                  </a:moveTo>
                  <a:lnTo>
                    <a:pt x="101998" y="165"/>
                  </a:lnTo>
                  <a:lnTo>
                    <a:pt x="101998" y="101420"/>
                  </a:lnTo>
                  <a:lnTo>
                    <a:pt x="743" y="101420"/>
                  </a:lnTo>
                  <a:close/>
                </a:path>
              </a:pathLst>
            </a:custGeom>
          </p:spPr>
        </p:pic>
        <p:pic>
          <p:nvPicPr>
            <p:cNvPr id="2745" name="Grafik 2744">
              <a:extLst>
                <a:ext uri="{FF2B5EF4-FFF2-40B4-BE49-F238E27FC236}">
                  <a16:creationId xmlns:a16="http://schemas.microsoft.com/office/drawing/2014/main" id="{27B19E27-6190-D7C8-2C17-7F7EFFA91530}"/>
                </a:ext>
              </a:extLst>
            </p:cNvPr>
            <p:cNvPicPr>
              <a:picLocks noChangeAspect="1"/>
            </p:cNvPicPr>
            <p:nvPr/>
          </p:nvPicPr>
          <p:blipFill>
            <a:blip r:embed="rId5"/>
            <a:stretch>
              <a:fillRect/>
            </a:stretch>
          </p:blipFill>
          <p:spPr>
            <a:xfrm>
              <a:off x="6707927" y="2886986"/>
              <a:ext cx="101254" cy="101254"/>
            </a:xfrm>
            <a:custGeom>
              <a:avLst/>
              <a:gdLst>
                <a:gd name="connsiteX0" fmla="*/ 636 w 101254"/>
                <a:gd name="connsiteY0" fmla="*/ 76 h 101254"/>
                <a:gd name="connsiteX1" fmla="*/ 101891 w 101254"/>
                <a:gd name="connsiteY1" fmla="*/ 76 h 101254"/>
                <a:gd name="connsiteX2" fmla="*/ 101891 w 101254"/>
                <a:gd name="connsiteY2" fmla="*/ 101330 h 101254"/>
                <a:gd name="connsiteX3" fmla="*/ 636 w 101254"/>
                <a:gd name="connsiteY3" fmla="*/ 101330 h 101254"/>
              </a:gdLst>
              <a:ahLst/>
              <a:cxnLst>
                <a:cxn ang="0">
                  <a:pos x="connsiteX0" y="connsiteY0"/>
                </a:cxn>
                <a:cxn ang="0">
                  <a:pos x="connsiteX1" y="connsiteY1"/>
                </a:cxn>
                <a:cxn ang="0">
                  <a:pos x="connsiteX2" y="connsiteY2"/>
                </a:cxn>
                <a:cxn ang="0">
                  <a:pos x="connsiteX3" y="connsiteY3"/>
                </a:cxn>
              </a:cxnLst>
              <a:rect l="l" t="t" r="r" b="b"/>
              <a:pathLst>
                <a:path w="101254" h="101254">
                  <a:moveTo>
                    <a:pt x="636" y="76"/>
                  </a:moveTo>
                  <a:lnTo>
                    <a:pt x="101891" y="76"/>
                  </a:lnTo>
                  <a:lnTo>
                    <a:pt x="101891" y="101330"/>
                  </a:lnTo>
                  <a:lnTo>
                    <a:pt x="636" y="101330"/>
                  </a:lnTo>
                  <a:close/>
                </a:path>
              </a:pathLst>
            </a:custGeom>
          </p:spPr>
        </p:pic>
        <p:pic>
          <p:nvPicPr>
            <p:cNvPr id="2746" name="Grafik 2745">
              <a:extLst>
                <a:ext uri="{FF2B5EF4-FFF2-40B4-BE49-F238E27FC236}">
                  <a16:creationId xmlns:a16="http://schemas.microsoft.com/office/drawing/2014/main" id="{450EE31E-27E7-BB3A-2B68-EC0A546D22C8}"/>
                </a:ext>
              </a:extLst>
            </p:cNvPr>
            <p:cNvPicPr>
              <a:picLocks noChangeAspect="1"/>
            </p:cNvPicPr>
            <p:nvPr/>
          </p:nvPicPr>
          <p:blipFill>
            <a:blip r:embed="rId5"/>
            <a:stretch>
              <a:fillRect/>
            </a:stretch>
          </p:blipFill>
          <p:spPr>
            <a:xfrm>
              <a:off x="7535966" y="3396049"/>
              <a:ext cx="101254" cy="101254"/>
            </a:xfrm>
            <a:custGeom>
              <a:avLst/>
              <a:gdLst>
                <a:gd name="connsiteX0" fmla="*/ 758 w 101254"/>
                <a:gd name="connsiteY0" fmla="*/ 151 h 101254"/>
                <a:gd name="connsiteX1" fmla="*/ 102013 w 101254"/>
                <a:gd name="connsiteY1" fmla="*/ 151 h 101254"/>
                <a:gd name="connsiteX2" fmla="*/ 102013 w 101254"/>
                <a:gd name="connsiteY2" fmla="*/ 101405 h 101254"/>
                <a:gd name="connsiteX3" fmla="*/ 758 w 101254"/>
                <a:gd name="connsiteY3" fmla="*/ 101405 h 101254"/>
              </a:gdLst>
              <a:ahLst/>
              <a:cxnLst>
                <a:cxn ang="0">
                  <a:pos x="connsiteX0" y="connsiteY0"/>
                </a:cxn>
                <a:cxn ang="0">
                  <a:pos x="connsiteX1" y="connsiteY1"/>
                </a:cxn>
                <a:cxn ang="0">
                  <a:pos x="connsiteX2" y="connsiteY2"/>
                </a:cxn>
                <a:cxn ang="0">
                  <a:pos x="connsiteX3" y="connsiteY3"/>
                </a:cxn>
              </a:cxnLst>
              <a:rect l="l" t="t" r="r" b="b"/>
              <a:pathLst>
                <a:path w="101254" h="101254">
                  <a:moveTo>
                    <a:pt x="758" y="151"/>
                  </a:moveTo>
                  <a:lnTo>
                    <a:pt x="102013" y="151"/>
                  </a:lnTo>
                  <a:lnTo>
                    <a:pt x="102013" y="101405"/>
                  </a:lnTo>
                  <a:lnTo>
                    <a:pt x="758" y="101405"/>
                  </a:lnTo>
                  <a:close/>
                </a:path>
              </a:pathLst>
            </a:custGeom>
          </p:spPr>
        </p:pic>
      </p:grpSp>
      <p:sp>
        <p:nvSpPr>
          <p:cNvPr id="2747" name="Freihandform: Form 2746">
            <a:extLst>
              <a:ext uri="{FF2B5EF4-FFF2-40B4-BE49-F238E27FC236}">
                <a16:creationId xmlns:a16="http://schemas.microsoft.com/office/drawing/2014/main" id="{9AF446D3-376E-3710-1AB8-E1CB28760DFE}"/>
              </a:ext>
            </a:extLst>
          </p:cNvPr>
          <p:cNvSpPr/>
          <p:nvPr/>
        </p:nvSpPr>
        <p:spPr>
          <a:xfrm>
            <a:off x="8249815" y="4816241"/>
            <a:ext cx="89137" cy="151424"/>
          </a:xfrm>
          <a:custGeom>
            <a:avLst/>
            <a:gdLst>
              <a:gd name="connsiteX0" fmla="*/ 89137 w 89137"/>
              <a:gd name="connsiteY0" fmla="*/ 0 h 151424"/>
              <a:gd name="connsiteX1" fmla="*/ 0 w 89137"/>
              <a:gd name="connsiteY1" fmla="*/ 151425 h 151424"/>
            </a:gdLst>
            <a:ahLst/>
            <a:cxnLst>
              <a:cxn ang="0">
                <a:pos x="connsiteX0" y="connsiteY0"/>
              </a:cxn>
              <a:cxn ang="0">
                <a:pos x="connsiteX1" y="connsiteY1"/>
              </a:cxn>
            </a:cxnLst>
            <a:rect l="l" t="t" r="r" b="b"/>
            <a:pathLst>
              <a:path w="89137" h="151424">
                <a:moveTo>
                  <a:pt x="89137" y="0"/>
                </a:moveTo>
                <a:lnTo>
                  <a:pt x="0" y="151425"/>
                </a:lnTo>
              </a:path>
            </a:pathLst>
          </a:custGeom>
          <a:ln w="13598" cap="flat">
            <a:solidFill>
              <a:srgbClr val="FF0000"/>
            </a:solidFill>
            <a:prstDash val="solid"/>
            <a:miter/>
          </a:ln>
        </p:spPr>
        <p:txBody>
          <a:bodyPr rtlCol="0" anchor="ctr"/>
          <a:lstStyle/>
          <a:p>
            <a:endParaRPr lang="de-DE"/>
          </a:p>
        </p:txBody>
      </p:sp>
      <p:sp>
        <p:nvSpPr>
          <p:cNvPr id="2748" name="Freihandform: Form 2747">
            <a:extLst>
              <a:ext uri="{FF2B5EF4-FFF2-40B4-BE49-F238E27FC236}">
                <a16:creationId xmlns:a16="http://schemas.microsoft.com/office/drawing/2014/main" id="{60C561B4-F3DB-B642-0F0E-AA9DE1077842}"/>
              </a:ext>
            </a:extLst>
          </p:cNvPr>
          <p:cNvSpPr/>
          <p:nvPr/>
        </p:nvSpPr>
        <p:spPr>
          <a:xfrm>
            <a:off x="7611699" y="2786519"/>
            <a:ext cx="2128820" cy="662311"/>
          </a:xfrm>
          <a:custGeom>
            <a:avLst/>
            <a:gdLst>
              <a:gd name="connsiteX0" fmla="*/ 0 w 2128820"/>
              <a:gd name="connsiteY0" fmla="*/ 622636 h 662311"/>
              <a:gd name="connsiteX1" fmla="*/ 36471 w 2128820"/>
              <a:gd name="connsiteY1" fmla="*/ 650874 h 662311"/>
              <a:gd name="connsiteX2" fmla="*/ 52870 w 2128820"/>
              <a:gd name="connsiteY2" fmla="*/ 628072 h 662311"/>
              <a:gd name="connsiteX3" fmla="*/ 83149 w 2128820"/>
              <a:gd name="connsiteY3" fmla="*/ 645709 h 662311"/>
              <a:gd name="connsiteX4" fmla="*/ 137993 w 2128820"/>
              <a:gd name="connsiteY4" fmla="*/ 662278 h 662311"/>
              <a:gd name="connsiteX5" fmla="*/ 175757 w 2128820"/>
              <a:gd name="connsiteY5" fmla="*/ 656794 h 662311"/>
              <a:gd name="connsiteX6" fmla="*/ 210051 w 2128820"/>
              <a:gd name="connsiteY6" fmla="*/ 639572 h 662311"/>
              <a:gd name="connsiteX7" fmla="*/ 238017 w 2128820"/>
              <a:gd name="connsiteY7" fmla="*/ 606006 h 662311"/>
              <a:gd name="connsiteX8" fmla="*/ 316881 w 2128820"/>
              <a:gd name="connsiteY8" fmla="*/ 471163 h 662311"/>
              <a:gd name="connsiteX9" fmla="*/ 333415 w 2128820"/>
              <a:gd name="connsiteY9" fmla="*/ 445830 h 662311"/>
              <a:gd name="connsiteX10" fmla="*/ 441605 w 2128820"/>
              <a:gd name="connsiteY10" fmla="*/ 342934 h 662311"/>
              <a:gd name="connsiteX11" fmla="*/ 523190 w 2128820"/>
              <a:gd name="connsiteY11" fmla="*/ 273271 h 662311"/>
              <a:gd name="connsiteX12" fmla="*/ 585314 w 2128820"/>
              <a:gd name="connsiteY12" fmla="*/ 236908 h 662311"/>
              <a:gd name="connsiteX13" fmla="*/ 620288 w 2128820"/>
              <a:gd name="connsiteY13" fmla="*/ 223034 h 662311"/>
              <a:gd name="connsiteX14" fmla="*/ 710242 w 2128820"/>
              <a:gd name="connsiteY14" fmla="*/ 208677 h 662311"/>
              <a:gd name="connsiteX15" fmla="*/ 760118 w 2128820"/>
              <a:gd name="connsiteY15" fmla="*/ 181235 h 662311"/>
              <a:gd name="connsiteX16" fmla="*/ 990787 w 2128820"/>
              <a:gd name="connsiteY16" fmla="*/ 159971 h 662311"/>
              <a:gd name="connsiteX17" fmla="*/ 1023788 w 2128820"/>
              <a:gd name="connsiteY17" fmla="*/ 181235 h 662311"/>
              <a:gd name="connsiteX18" fmla="*/ 1087613 w 2128820"/>
              <a:gd name="connsiteY18" fmla="*/ 179262 h 662311"/>
              <a:gd name="connsiteX19" fmla="*/ 1094758 w 2128820"/>
              <a:gd name="connsiteY19" fmla="*/ 179044 h 662311"/>
              <a:gd name="connsiteX20" fmla="*/ 1141096 w 2128820"/>
              <a:gd name="connsiteY20" fmla="*/ 174043 h 662311"/>
              <a:gd name="connsiteX21" fmla="*/ 1289227 w 2128820"/>
              <a:gd name="connsiteY21" fmla="*/ 159971 h 662311"/>
              <a:gd name="connsiteX22" fmla="*/ 1328353 w 2128820"/>
              <a:gd name="connsiteY22" fmla="*/ 144797 h 662311"/>
              <a:gd name="connsiteX23" fmla="*/ 1361082 w 2128820"/>
              <a:gd name="connsiteY23" fmla="*/ 113055 h 662311"/>
              <a:gd name="connsiteX24" fmla="*/ 1426676 w 2128820"/>
              <a:gd name="connsiteY24" fmla="*/ 47427 h 662311"/>
              <a:gd name="connsiteX25" fmla="*/ 1487643 w 2128820"/>
              <a:gd name="connsiteY25" fmla="*/ 0 h 662311"/>
              <a:gd name="connsiteX26" fmla="*/ 1530511 w 2128820"/>
              <a:gd name="connsiteY26" fmla="*/ 13854 h 662311"/>
              <a:gd name="connsiteX27" fmla="*/ 1602910 w 2128820"/>
              <a:gd name="connsiteY27" fmla="*/ 75331 h 662311"/>
              <a:gd name="connsiteX28" fmla="*/ 1633530 w 2128820"/>
              <a:gd name="connsiteY28" fmla="*/ 153187 h 662311"/>
              <a:gd name="connsiteX29" fmla="*/ 1687625 w 2128820"/>
              <a:gd name="connsiteY29" fmla="*/ 324086 h 662311"/>
              <a:gd name="connsiteX30" fmla="*/ 1731513 w 2128820"/>
              <a:gd name="connsiteY30" fmla="*/ 427404 h 662311"/>
              <a:gd name="connsiteX31" fmla="*/ 1810648 w 2128820"/>
              <a:gd name="connsiteY31" fmla="*/ 522033 h 662311"/>
              <a:gd name="connsiteX32" fmla="*/ 1858278 w 2128820"/>
              <a:gd name="connsiteY32" fmla="*/ 565730 h 662311"/>
              <a:gd name="connsiteX33" fmla="*/ 1949593 w 2128820"/>
              <a:gd name="connsiteY33" fmla="*/ 604427 h 662311"/>
              <a:gd name="connsiteX34" fmla="*/ 2027708 w 2128820"/>
              <a:gd name="connsiteY34" fmla="*/ 615375 h 662311"/>
              <a:gd name="connsiteX35" fmla="*/ 2076223 w 2128820"/>
              <a:gd name="connsiteY35" fmla="*/ 620166 h 662311"/>
              <a:gd name="connsiteX36" fmla="*/ 2128821 w 2128820"/>
              <a:gd name="connsiteY36" fmla="*/ 602488 h 66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8820" h="662311">
                <a:moveTo>
                  <a:pt x="0" y="622636"/>
                </a:moveTo>
                <a:lnTo>
                  <a:pt x="36471" y="650874"/>
                </a:lnTo>
                <a:lnTo>
                  <a:pt x="52870" y="628072"/>
                </a:lnTo>
                <a:lnTo>
                  <a:pt x="83149" y="645709"/>
                </a:lnTo>
                <a:cubicBezTo>
                  <a:pt x="83149" y="645709"/>
                  <a:pt x="136496" y="661740"/>
                  <a:pt x="137993" y="662278"/>
                </a:cubicBezTo>
                <a:cubicBezTo>
                  <a:pt x="139490" y="662815"/>
                  <a:pt x="175757" y="656794"/>
                  <a:pt x="175757" y="656794"/>
                </a:cubicBezTo>
                <a:lnTo>
                  <a:pt x="210051" y="639572"/>
                </a:lnTo>
                <a:cubicBezTo>
                  <a:pt x="210051" y="639572"/>
                  <a:pt x="220735" y="627841"/>
                  <a:pt x="238017" y="606006"/>
                </a:cubicBezTo>
                <a:cubicBezTo>
                  <a:pt x="255301" y="584170"/>
                  <a:pt x="316881" y="471163"/>
                  <a:pt x="316881" y="471163"/>
                </a:cubicBezTo>
                <a:lnTo>
                  <a:pt x="333415" y="445830"/>
                </a:lnTo>
                <a:lnTo>
                  <a:pt x="441605" y="342934"/>
                </a:lnTo>
                <a:lnTo>
                  <a:pt x="523190" y="273271"/>
                </a:lnTo>
                <a:lnTo>
                  <a:pt x="585314" y="236908"/>
                </a:lnTo>
                <a:lnTo>
                  <a:pt x="620288" y="223034"/>
                </a:lnTo>
                <a:lnTo>
                  <a:pt x="710242" y="208677"/>
                </a:lnTo>
                <a:lnTo>
                  <a:pt x="760118" y="181235"/>
                </a:lnTo>
                <a:lnTo>
                  <a:pt x="990787" y="159971"/>
                </a:lnTo>
                <a:lnTo>
                  <a:pt x="1023788" y="181235"/>
                </a:lnTo>
                <a:lnTo>
                  <a:pt x="1087613" y="179262"/>
                </a:lnTo>
                <a:lnTo>
                  <a:pt x="1094758" y="179044"/>
                </a:lnTo>
                <a:lnTo>
                  <a:pt x="1141096" y="174043"/>
                </a:lnTo>
                <a:lnTo>
                  <a:pt x="1289227" y="159971"/>
                </a:lnTo>
                <a:lnTo>
                  <a:pt x="1328353" y="144797"/>
                </a:lnTo>
                <a:lnTo>
                  <a:pt x="1361082" y="113055"/>
                </a:lnTo>
                <a:lnTo>
                  <a:pt x="1426676" y="47427"/>
                </a:lnTo>
                <a:lnTo>
                  <a:pt x="1487643" y="0"/>
                </a:lnTo>
                <a:lnTo>
                  <a:pt x="1530511" y="13854"/>
                </a:lnTo>
                <a:lnTo>
                  <a:pt x="1602910" y="75331"/>
                </a:lnTo>
                <a:lnTo>
                  <a:pt x="1633530" y="153187"/>
                </a:lnTo>
                <a:lnTo>
                  <a:pt x="1687625" y="324086"/>
                </a:lnTo>
                <a:lnTo>
                  <a:pt x="1731513" y="427404"/>
                </a:lnTo>
                <a:lnTo>
                  <a:pt x="1810648" y="522033"/>
                </a:lnTo>
                <a:lnTo>
                  <a:pt x="1858278" y="565730"/>
                </a:lnTo>
                <a:lnTo>
                  <a:pt x="1949593" y="604427"/>
                </a:lnTo>
                <a:lnTo>
                  <a:pt x="2027708" y="615375"/>
                </a:lnTo>
                <a:lnTo>
                  <a:pt x="2076223" y="620166"/>
                </a:lnTo>
                <a:lnTo>
                  <a:pt x="2128821" y="602488"/>
                </a:lnTo>
              </a:path>
            </a:pathLst>
          </a:custGeom>
          <a:noFill/>
          <a:ln w="13598" cap="flat">
            <a:solidFill>
              <a:srgbClr val="FF0000"/>
            </a:solidFill>
            <a:prstDash val="solid"/>
            <a:miter/>
          </a:ln>
        </p:spPr>
        <p:txBody>
          <a:bodyPr rtlCol="0" anchor="ctr"/>
          <a:lstStyle/>
          <a:p>
            <a:endParaRPr lang="de-DE"/>
          </a:p>
        </p:txBody>
      </p:sp>
      <p:sp>
        <p:nvSpPr>
          <p:cNvPr id="2749" name="Freihandform: Form 2748">
            <a:extLst>
              <a:ext uri="{FF2B5EF4-FFF2-40B4-BE49-F238E27FC236}">
                <a16:creationId xmlns:a16="http://schemas.microsoft.com/office/drawing/2014/main" id="{75F22EDD-E9CA-E8CC-8F17-86454EE2CD2D}"/>
              </a:ext>
            </a:extLst>
          </p:cNvPr>
          <p:cNvSpPr/>
          <p:nvPr/>
        </p:nvSpPr>
        <p:spPr>
          <a:xfrm>
            <a:off x="5566015" y="2709670"/>
            <a:ext cx="894300" cy="1072704"/>
          </a:xfrm>
          <a:custGeom>
            <a:avLst/>
            <a:gdLst>
              <a:gd name="connsiteX0" fmla="*/ 0 w 894300"/>
              <a:gd name="connsiteY0" fmla="*/ 1072705 h 1072704"/>
              <a:gd name="connsiteX1" fmla="*/ 62382 w 894300"/>
              <a:gd name="connsiteY1" fmla="*/ 970183 h 1072704"/>
              <a:gd name="connsiteX2" fmla="*/ 108047 w 894300"/>
              <a:gd name="connsiteY2" fmla="*/ 854114 h 1072704"/>
              <a:gd name="connsiteX3" fmla="*/ 152425 w 894300"/>
              <a:gd name="connsiteY3" fmla="*/ 788690 h 1072704"/>
              <a:gd name="connsiteX4" fmla="*/ 285995 w 894300"/>
              <a:gd name="connsiteY4" fmla="*/ 586994 h 1072704"/>
              <a:gd name="connsiteX5" fmla="*/ 330748 w 894300"/>
              <a:gd name="connsiteY5" fmla="*/ 555646 h 1072704"/>
              <a:gd name="connsiteX6" fmla="*/ 376024 w 894300"/>
              <a:gd name="connsiteY6" fmla="*/ 538213 h 1072704"/>
              <a:gd name="connsiteX7" fmla="*/ 522917 w 894300"/>
              <a:gd name="connsiteY7" fmla="*/ 502239 h 1072704"/>
              <a:gd name="connsiteX8" fmla="*/ 568670 w 894300"/>
              <a:gd name="connsiteY8" fmla="*/ 477716 h 1072704"/>
              <a:gd name="connsiteX9" fmla="*/ 615423 w 894300"/>
              <a:gd name="connsiteY9" fmla="*/ 424764 h 1072704"/>
              <a:gd name="connsiteX10" fmla="*/ 697851 w 894300"/>
              <a:gd name="connsiteY10" fmla="*/ 314703 h 1072704"/>
              <a:gd name="connsiteX11" fmla="*/ 714501 w 894300"/>
              <a:gd name="connsiteY11" fmla="*/ 281137 h 1072704"/>
              <a:gd name="connsiteX12" fmla="*/ 715604 w 894300"/>
              <a:gd name="connsiteY12" fmla="*/ 247741 h 1072704"/>
              <a:gd name="connsiteX13" fmla="*/ 789574 w 894300"/>
              <a:gd name="connsiteY13" fmla="*/ 130739 h 1072704"/>
              <a:gd name="connsiteX14" fmla="*/ 865777 w 894300"/>
              <a:gd name="connsiteY14" fmla="*/ 31287 h 1072704"/>
              <a:gd name="connsiteX15" fmla="*/ 894301 w 894300"/>
              <a:gd name="connsiteY15" fmla="*/ 0 h 107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4300" h="1072704">
                <a:moveTo>
                  <a:pt x="0" y="1072705"/>
                </a:moveTo>
                <a:lnTo>
                  <a:pt x="62382" y="970183"/>
                </a:lnTo>
                <a:lnTo>
                  <a:pt x="108047" y="854114"/>
                </a:lnTo>
                <a:lnTo>
                  <a:pt x="152425" y="788690"/>
                </a:lnTo>
                <a:lnTo>
                  <a:pt x="285995" y="586994"/>
                </a:lnTo>
                <a:lnTo>
                  <a:pt x="330748" y="555646"/>
                </a:lnTo>
                <a:lnTo>
                  <a:pt x="376024" y="538213"/>
                </a:lnTo>
                <a:lnTo>
                  <a:pt x="522917" y="502239"/>
                </a:lnTo>
                <a:lnTo>
                  <a:pt x="568670" y="477716"/>
                </a:lnTo>
                <a:lnTo>
                  <a:pt x="615423" y="424764"/>
                </a:lnTo>
                <a:lnTo>
                  <a:pt x="697851" y="314703"/>
                </a:lnTo>
                <a:lnTo>
                  <a:pt x="714501" y="281137"/>
                </a:lnTo>
                <a:lnTo>
                  <a:pt x="715604" y="247741"/>
                </a:lnTo>
                <a:lnTo>
                  <a:pt x="789574" y="130739"/>
                </a:lnTo>
                <a:lnTo>
                  <a:pt x="865777" y="31287"/>
                </a:lnTo>
                <a:lnTo>
                  <a:pt x="894301" y="0"/>
                </a:lnTo>
              </a:path>
            </a:pathLst>
          </a:custGeom>
          <a:noFill/>
          <a:ln w="13598" cap="flat">
            <a:solidFill>
              <a:srgbClr val="FF0000"/>
            </a:solidFill>
            <a:prstDash val="solid"/>
            <a:miter/>
          </a:ln>
        </p:spPr>
        <p:txBody>
          <a:bodyPr rtlCol="0" anchor="ctr"/>
          <a:lstStyle/>
          <a:p>
            <a:endParaRPr lang="de-DE"/>
          </a:p>
        </p:txBody>
      </p:sp>
      <p:sp>
        <p:nvSpPr>
          <p:cNvPr id="2750" name="Freihandform: Form 2749">
            <a:extLst>
              <a:ext uri="{FF2B5EF4-FFF2-40B4-BE49-F238E27FC236}">
                <a16:creationId xmlns:a16="http://schemas.microsoft.com/office/drawing/2014/main" id="{0393875F-EAFE-53F6-0569-BA656CA37B04}"/>
              </a:ext>
            </a:extLst>
          </p:cNvPr>
          <p:cNvSpPr/>
          <p:nvPr/>
        </p:nvSpPr>
        <p:spPr>
          <a:xfrm>
            <a:off x="5125138" y="1731430"/>
            <a:ext cx="734329" cy="1560014"/>
          </a:xfrm>
          <a:custGeom>
            <a:avLst/>
            <a:gdLst>
              <a:gd name="connsiteX0" fmla="*/ 0 w 734329"/>
              <a:gd name="connsiteY0" fmla="*/ 2661 h 1560014"/>
              <a:gd name="connsiteX1" fmla="*/ 38540 w 734329"/>
              <a:gd name="connsiteY1" fmla="*/ 0 h 1560014"/>
              <a:gd name="connsiteX2" fmla="*/ 111687 w 734329"/>
              <a:gd name="connsiteY2" fmla="*/ 19277 h 1560014"/>
              <a:gd name="connsiteX3" fmla="*/ 166293 w 734329"/>
              <a:gd name="connsiteY3" fmla="*/ 51087 h 1560014"/>
              <a:gd name="connsiteX4" fmla="*/ 242406 w 734329"/>
              <a:gd name="connsiteY4" fmla="*/ 94390 h 1560014"/>
              <a:gd name="connsiteX5" fmla="*/ 294440 w 734329"/>
              <a:gd name="connsiteY5" fmla="*/ 152092 h 1560014"/>
              <a:gd name="connsiteX6" fmla="*/ 352386 w 734329"/>
              <a:gd name="connsiteY6" fmla="*/ 261506 h 1560014"/>
              <a:gd name="connsiteX7" fmla="*/ 384169 w 734329"/>
              <a:gd name="connsiteY7" fmla="*/ 345643 h 1560014"/>
              <a:gd name="connsiteX8" fmla="*/ 448504 w 734329"/>
              <a:gd name="connsiteY8" fmla="*/ 628984 h 1560014"/>
              <a:gd name="connsiteX9" fmla="*/ 431412 w 734329"/>
              <a:gd name="connsiteY9" fmla="*/ 640633 h 1560014"/>
              <a:gd name="connsiteX10" fmla="*/ 430684 w 734329"/>
              <a:gd name="connsiteY10" fmla="*/ 700069 h 1560014"/>
              <a:gd name="connsiteX11" fmla="*/ 400343 w 734329"/>
              <a:gd name="connsiteY11" fmla="*/ 762200 h 1560014"/>
              <a:gd name="connsiteX12" fmla="*/ 373840 w 734329"/>
              <a:gd name="connsiteY12" fmla="*/ 852964 h 1560014"/>
              <a:gd name="connsiteX13" fmla="*/ 352318 w 734329"/>
              <a:gd name="connsiteY13" fmla="*/ 990515 h 1560014"/>
              <a:gd name="connsiteX14" fmla="*/ 352318 w 734329"/>
              <a:gd name="connsiteY14" fmla="*/ 1036771 h 1560014"/>
              <a:gd name="connsiteX15" fmla="*/ 385618 w 734329"/>
              <a:gd name="connsiteY15" fmla="*/ 1107727 h 1560014"/>
              <a:gd name="connsiteX16" fmla="*/ 435774 w 734329"/>
              <a:gd name="connsiteY16" fmla="*/ 1196334 h 1560014"/>
              <a:gd name="connsiteX17" fmla="*/ 481492 w 734329"/>
              <a:gd name="connsiteY17" fmla="*/ 1267358 h 1560014"/>
              <a:gd name="connsiteX18" fmla="*/ 587491 w 734329"/>
              <a:gd name="connsiteY18" fmla="*/ 1422532 h 1560014"/>
              <a:gd name="connsiteX19" fmla="*/ 630032 w 734329"/>
              <a:gd name="connsiteY19" fmla="*/ 1472572 h 1560014"/>
              <a:gd name="connsiteX20" fmla="*/ 675444 w 734329"/>
              <a:gd name="connsiteY20" fmla="*/ 1518542 h 1560014"/>
              <a:gd name="connsiteX21" fmla="*/ 734329 w 734329"/>
              <a:gd name="connsiteY21" fmla="*/ 1560015 h 156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4329" h="1560014">
                <a:moveTo>
                  <a:pt x="0" y="2661"/>
                </a:moveTo>
                <a:lnTo>
                  <a:pt x="38540" y="0"/>
                </a:lnTo>
                <a:lnTo>
                  <a:pt x="111687" y="19277"/>
                </a:lnTo>
                <a:lnTo>
                  <a:pt x="166293" y="51087"/>
                </a:lnTo>
                <a:lnTo>
                  <a:pt x="242406" y="94390"/>
                </a:lnTo>
                <a:lnTo>
                  <a:pt x="294440" y="152092"/>
                </a:lnTo>
                <a:lnTo>
                  <a:pt x="352386" y="261506"/>
                </a:lnTo>
                <a:lnTo>
                  <a:pt x="384169" y="345643"/>
                </a:lnTo>
                <a:lnTo>
                  <a:pt x="448504" y="628984"/>
                </a:lnTo>
                <a:lnTo>
                  <a:pt x="431412" y="640633"/>
                </a:lnTo>
                <a:lnTo>
                  <a:pt x="430684" y="700069"/>
                </a:lnTo>
                <a:lnTo>
                  <a:pt x="400343" y="762200"/>
                </a:lnTo>
                <a:lnTo>
                  <a:pt x="373840" y="852964"/>
                </a:lnTo>
                <a:lnTo>
                  <a:pt x="352318" y="990515"/>
                </a:lnTo>
                <a:lnTo>
                  <a:pt x="352318" y="1036771"/>
                </a:lnTo>
                <a:lnTo>
                  <a:pt x="385618" y="1107727"/>
                </a:lnTo>
                <a:lnTo>
                  <a:pt x="435774" y="1196334"/>
                </a:lnTo>
                <a:lnTo>
                  <a:pt x="481492" y="1267358"/>
                </a:lnTo>
                <a:lnTo>
                  <a:pt x="587491" y="1422532"/>
                </a:lnTo>
                <a:lnTo>
                  <a:pt x="630032" y="1472572"/>
                </a:lnTo>
                <a:lnTo>
                  <a:pt x="675444" y="1518542"/>
                </a:lnTo>
                <a:lnTo>
                  <a:pt x="734329" y="1560015"/>
                </a:lnTo>
              </a:path>
            </a:pathLst>
          </a:custGeom>
          <a:noFill/>
          <a:ln w="13598" cap="flat">
            <a:solidFill>
              <a:srgbClr val="FF0000"/>
            </a:solidFill>
            <a:prstDash val="solid"/>
            <a:miter/>
          </a:ln>
        </p:spPr>
        <p:txBody>
          <a:bodyPr rtlCol="0" anchor="ctr"/>
          <a:lstStyle/>
          <a:p>
            <a:endParaRPr lang="de-DE"/>
          </a:p>
        </p:txBody>
      </p:sp>
      <p:sp>
        <p:nvSpPr>
          <p:cNvPr id="2751" name="Freihandform: Form 2750">
            <a:extLst>
              <a:ext uri="{FF2B5EF4-FFF2-40B4-BE49-F238E27FC236}">
                <a16:creationId xmlns:a16="http://schemas.microsoft.com/office/drawing/2014/main" id="{94336FA7-5D71-74AC-74D9-B8B515E310F2}"/>
              </a:ext>
            </a:extLst>
          </p:cNvPr>
          <p:cNvSpPr/>
          <p:nvPr/>
        </p:nvSpPr>
        <p:spPr>
          <a:xfrm>
            <a:off x="2968426" y="2222469"/>
            <a:ext cx="2203757" cy="1248469"/>
          </a:xfrm>
          <a:custGeom>
            <a:avLst/>
            <a:gdLst>
              <a:gd name="connsiteX0" fmla="*/ 2203758 w 2203757"/>
              <a:gd name="connsiteY0" fmla="*/ 1193177 h 1248469"/>
              <a:gd name="connsiteX1" fmla="*/ 2131577 w 2203757"/>
              <a:gd name="connsiteY1" fmla="*/ 1248469 h 1248469"/>
              <a:gd name="connsiteX2" fmla="*/ 2082633 w 2203757"/>
              <a:gd name="connsiteY2" fmla="*/ 1196899 h 1248469"/>
              <a:gd name="connsiteX3" fmla="*/ 2023359 w 2203757"/>
              <a:gd name="connsiteY3" fmla="*/ 1121826 h 1248469"/>
              <a:gd name="connsiteX4" fmla="*/ 1946763 w 2203757"/>
              <a:gd name="connsiteY4" fmla="*/ 1038772 h 1248469"/>
              <a:gd name="connsiteX5" fmla="*/ 1811253 w 2203757"/>
              <a:gd name="connsiteY5" fmla="*/ 892668 h 1248469"/>
              <a:gd name="connsiteX6" fmla="*/ 1717006 w 2203757"/>
              <a:gd name="connsiteY6" fmla="*/ 789091 h 1248469"/>
              <a:gd name="connsiteX7" fmla="*/ 1592275 w 2203757"/>
              <a:gd name="connsiteY7" fmla="*/ 633631 h 1248469"/>
              <a:gd name="connsiteX8" fmla="*/ 1537764 w 2203757"/>
              <a:gd name="connsiteY8" fmla="*/ 569589 h 1248469"/>
              <a:gd name="connsiteX9" fmla="*/ 1414857 w 2203757"/>
              <a:gd name="connsiteY9" fmla="*/ 448545 h 1248469"/>
              <a:gd name="connsiteX10" fmla="*/ 1354917 w 2203757"/>
              <a:gd name="connsiteY10" fmla="*/ 379828 h 1248469"/>
              <a:gd name="connsiteX11" fmla="*/ 1311825 w 2203757"/>
              <a:gd name="connsiteY11" fmla="*/ 404249 h 1248469"/>
              <a:gd name="connsiteX12" fmla="*/ 1281375 w 2203757"/>
              <a:gd name="connsiteY12" fmla="*/ 352291 h 1248469"/>
              <a:gd name="connsiteX13" fmla="*/ 1151221 w 2203757"/>
              <a:gd name="connsiteY13" fmla="*/ 352971 h 1248469"/>
              <a:gd name="connsiteX14" fmla="*/ 1042208 w 2203757"/>
              <a:gd name="connsiteY14" fmla="*/ 333558 h 1248469"/>
              <a:gd name="connsiteX15" fmla="*/ 988773 w 2203757"/>
              <a:gd name="connsiteY15" fmla="*/ 305987 h 1248469"/>
              <a:gd name="connsiteX16" fmla="*/ 892858 w 2203757"/>
              <a:gd name="connsiteY16" fmla="*/ 245557 h 1248469"/>
              <a:gd name="connsiteX17" fmla="*/ 827631 w 2203757"/>
              <a:gd name="connsiteY17" fmla="*/ 214495 h 1248469"/>
              <a:gd name="connsiteX18" fmla="*/ 794637 w 2203757"/>
              <a:gd name="connsiteY18" fmla="*/ 200566 h 1248469"/>
              <a:gd name="connsiteX19" fmla="*/ 734806 w 2203757"/>
              <a:gd name="connsiteY19" fmla="*/ 192850 h 1248469"/>
              <a:gd name="connsiteX20" fmla="*/ 666149 w 2203757"/>
              <a:gd name="connsiteY20" fmla="*/ 189033 h 1248469"/>
              <a:gd name="connsiteX21" fmla="*/ 627691 w 2203757"/>
              <a:gd name="connsiteY21" fmla="*/ 196593 h 1248469"/>
              <a:gd name="connsiteX22" fmla="*/ 558715 w 2203757"/>
              <a:gd name="connsiteY22" fmla="*/ 218537 h 1248469"/>
              <a:gd name="connsiteX23" fmla="*/ 475545 w 2203757"/>
              <a:gd name="connsiteY23" fmla="*/ 260091 h 1248469"/>
              <a:gd name="connsiteX24" fmla="*/ 0 w 2203757"/>
              <a:gd name="connsiteY24" fmla="*/ 0 h 124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03757" h="1248469">
                <a:moveTo>
                  <a:pt x="2203758" y="1193177"/>
                </a:moveTo>
                <a:lnTo>
                  <a:pt x="2131577" y="1248469"/>
                </a:lnTo>
                <a:lnTo>
                  <a:pt x="2082633" y="1196899"/>
                </a:lnTo>
                <a:lnTo>
                  <a:pt x="2023359" y="1121826"/>
                </a:lnTo>
                <a:lnTo>
                  <a:pt x="1946763" y="1038772"/>
                </a:lnTo>
                <a:lnTo>
                  <a:pt x="1811253" y="892668"/>
                </a:lnTo>
                <a:lnTo>
                  <a:pt x="1717006" y="789091"/>
                </a:lnTo>
                <a:lnTo>
                  <a:pt x="1592275" y="633631"/>
                </a:lnTo>
                <a:lnTo>
                  <a:pt x="1537764" y="569589"/>
                </a:lnTo>
                <a:lnTo>
                  <a:pt x="1414857" y="448545"/>
                </a:lnTo>
                <a:lnTo>
                  <a:pt x="1354917" y="379828"/>
                </a:lnTo>
                <a:lnTo>
                  <a:pt x="1311825" y="404249"/>
                </a:lnTo>
                <a:lnTo>
                  <a:pt x="1281375" y="352291"/>
                </a:lnTo>
                <a:lnTo>
                  <a:pt x="1151221" y="352971"/>
                </a:lnTo>
                <a:lnTo>
                  <a:pt x="1042208" y="333558"/>
                </a:lnTo>
                <a:lnTo>
                  <a:pt x="988773" y="305987"/>
                </a:lnTo>
                <a:lnTo>
                  <a:pt x="892858" y="245557"/>
                </a:lnTo>
                <a:lnTo>
                  <a:pt x="827631" y="214495"/>
                </a:lnTo>
                <a:lnTo>
                  <a:pt x="794637" y="200566"/>
                </a:lnTo>
                <a:lnTo>
                  <a:pt x="734806" y="192850"/>
                </a:lnTo>
                <a:lnTo>
                  <a:pt x="666149" y="189033"/>
                </a:lnTo>
                <a:lnTo>
                  <a:pt x="627691" y="196593"/>
                </a:lnTo>
                <a:lnTo>
                  <a:pt x="558715" y="218537"/>
                </a:lnTo>
                <a:lnTo>
                  <a:pt x="475545" y="260091"/>
                </a:lnTo>
                <a:lnTo>
                  <a:pt x="0" y="0"/>
                </a:lnTo>
              </a:path>
            </a:pathLst>
          </a:custGeom>
          <a:noFill/>
          <a:ln w="13598" cap="flat">
            <a:solidFill>
              <a:srgbClr val="FF0000"/>
            </a:solidFill>
            <a:prstDash val="solid"/>
            <a:miter/>
          </a:ln>
        </p:spPr>
        <p:txBody>
          <a:bodyPr rtlCol="0" anchor="ctr"/>
          <a:lstStyle/>
          <a:p>
            <a:endParaRPr lang="de-DE"/>
          </a:p>
        </p:txBody>
      </p:sp>
      <p:sp>
        <p:nvSpPr>
          <p:cNvPr id="2368" name="Freihandform: Form 2367">
            <a:extLst>
              <a:ext uri="{FF2B5EF4-FFF2-40B4-BE49-F238E27FC236}">
                <a16:creationId xmlns:a16="http://schemas.microsoft.com/office/drawing/2014/main" id="{F9793EC6-BE2E-1D10-6344-CA5FC38A5D66}"/>
              </a:ext>
            </a:extLst>
          </p:cNvPr>
          <p:cNvSpPr/>
          <p:nvPr/>
        </p:nvSpPr>
        <p:spPr>
          <a:xfrm>
            <a:off x="3443971" y="2626357"/>
            <a:ext cx="837967" cy="407242"/>
          </a:xfrm>
          <a:custGeom>
            <a:avLst/>
            <a:gdLst>
              <a:gd name="connsiteX0" fmla="*/ 837967 w 837967"/>
              <a:gd name="connsiteY0" fmla="*/ 0 h 407242"/>
              <a:gd name="connsiteX1" fmla="*/ 818057 w 837967"/>
              <a:gd name="connsiteY1" fmla="*/ 4559 h 407242"/>
              <a:gd name="connsiteX2" fmla="*/ 784396 w 837967"/>
              <a:gd name="connsiteY2" fmla="*/ 7600 h 407242"/>
              <a:gd name="connsiteX3" fmla="*/ 737929 w 837967"/>
              <a:gd name="connsiteY3" fmla="*/ 9778 h 407242"/>
              <a:gd name="connsiteX4" fmla="*/ 685494 w 837967"/>
              <a:gd name="connsiteY4" fmla="*/ 7022 h 407242"/>
              <a:gd name="connsiteX5" fmla="*/ 610816 w 837967"/>
              <a:gd name="connsiteY5" fmla="*/ 4892 h 407242"/>
              <a:gd name="connsiteX6" fmla="*/ 531892 w 837967"/>
              <a:gd name="connsiteY6" fmla="*/ 27871 h 407242"/>
              <a:gd name="connsiteX7" fmla="*/ 408488 w 837967"/>
              <a:gd name="connsiteY7" fmla="*/ 67697 h 407242"/>
              <a:gd name="connsiteX8" fmla="*/ 236146 w 837967"/>
              <a:gd name="connsiteY8" fmla="*/ 122513 h 407242"/>
              <a:gd name="connsiteX9" fmla="*/ 155228 w 837967"/>
              <a:gd name="connsiteY9" fmla="*/ 184106 h 407242"/>
              <a:gd name="connsiteX10" fmla="*/ 0 w 837967"/>
              <a:gd name="connsiteY10" fmla="*/ 407242 h 40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7967" h="407242">
                <a:moveTo>
                  <a:pt x="837967" y="0"/>
                </a:moveTo>
                <a:lnTo>
                  <a:pt x="818057" y="4559"/>
                </a:lnTo>
                <a:lnTo>
                  <a:pt x="784396" y="7600"/>
                </a:lnTo>
                <a:lnTo>
                  <a:pt x="737929" y="9778"/>
                </a:lnTo>
                <a:lnTo>
                  <a:pt x="685494" y="7022"/>
                </a:lnTo>
                <a:lnTo>
                  <a:pt x="610816" y="4892"/>
                </a:lnTo>
                <a:lnTo>
                  <a:pt x="531892" y="27871"/>
                </a:lnTo>
                <a:lnTo>
                  <a:pt x="408488" y="67697"/>
                </a:lnTo>
                <a:lnTo>
                  <a:pt x="236146" y="122513"/>
                </a:lnTo>
                <a:lnTo>
                  <a:pt x="155228" y="184106"/>
                </a:lnTo>
                <a:lnTo>
                  <a:pt x="0" y="407242"/>
                </a:lnTo>
              </a:path>
            </a:pathLst>
          </a:custGeom>
          <a:noFill/>
          <a:ln w="13598" cap="flat">
            <a:solidFill>
              <a:srgbClr val="FF0000"/>
            </a:solidFill>
            <a:prstDash val="solid"/>
            <a:miter/>
          </a:ln>
        </p:spPr>
        <p:txBody>
          <a:bodyPr rtlCol="0" anchor="ctr"/>
          <a:lstStyle/>
          <a:p>
            <a:endParaRPr lang="de-DE"/>
          </a:p>
        </p:txBody>
      </p:sp>
      <p:sp>
        <p:nvSpPr>
          <p:cNvPr id="2369" name="Freihandform: Form 2368">
            <a:extLst>
              <a:ext uri="{FF2B5EF4-FFF2-40B4-BE49-F238E27FC236}">
                <a16:creationId xmlns:a16="http://schemas.microsoft.com/office/drawing/2014/main" id="{C64DEFFC-B2B1-1DBA-0F78-1E93B0B5C355}"/>
              </a:ext>
            </a:extLst>
          </p:cNvPr>
          <p:cNvSpPr/>
          <p:nvPr/>
        </p:nvSpPr>
        <p:spPr>
          <a:xfrm>
            <a:off x="4110767" y="3444190"/>
            <a:ext cx="965774" cy="638183"/>
          </a:xfrm>
          <a:custGeom>
            <a:avLst/>
            <a:gdLst>
              <a:gd name="connsiteX0" fmla="*/ 965774 w 965774"/>
              <a:gd name="connsiteY0" fmla="*/ 0 h 638183"/>
              <a:gd name="connsiteX1" fmla="*/ 880358 w 965774"/>
              <a:gd name="connsiteY1" fmla="*/ 66111 h 638183"/>
              <a:gd name="connsiteX2" fmla="*/ 822787 w 965774"/>
              <a:gd name="connsiteY2" fmla="*/ 109769 h 638183"/>
              <a:gd name="connsiteX3" fmla="*/ 718863 w 965774"/>
              <a:gd name="connsiteY3" fmla="*/ 217611 h 638183"/>
              <a:gd name="connsiteX4" fmla="*/ 659127 w 965774"/>
              <a:gd name="connsiteY4" fmla="*/ 262833 h 638183"/>
              <a:gd name="connsiteX5" fmla="*/ 627276 w 965774"/>
              <a:gd name="connsiteY5" fmla="*/ 267739 h 638183"/>
              <a:gd name="connsiteX6" fmla="*/ 480471 w 965774"/>
              <a:gd name="connsiteY6" fmla="*/ 307450 h 638183"/>
              <a:gd name="connsiteX7" fmla="*/ 311396 w 965774"/>
              <a:gd name="connsiteY7" fmla="*/ 403718 h 638183"/>
              <a:gd name="connsiteX8" fmla="*/ 140715 w 965774"/>
              <a:gd name="connsiteY8" fmla="*/ 519903 h 638183"/>
              <a:gd name="connsiteX9" fmla="*/ 0 w 965774"/>
              <a:gd name="connsiteY9" fmla="*/ 638183 h 63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774" h="638183">
                <a:moveTo>
                  <a:pt x="965774" y="0"/>
                </a:moveTo>
                <a:lnTo>
                  <a:pt x="880358" y="66111"/>
                </a:lnTo>
                <a:lnTo>
                  <a:pt x="822787" y="109769"/>
                </a:lnTo>
                <a:lnTo>
                  <a:pt x="718863" y="217611"/>
                </a:lnTo>
                <a:lnTo>
                  <a:pt x="659127" y="262833"/>
                </a:lnTo>
                <a:lnTo>
                  <a:pt x="627276" y="267739"/>
                </a:lnTo>
                <a:lnTo>
                  <a:pt x="480471" y="307450"/>
                </a:lnTo>
                <a:lnTo>
                  <a:pt x="311396" y="403718"/>
                </a:lnTo>
                <a:lnTo>
                  <a:pt x="140715" y="519903"/>
                </a:lnTo>
                <a:lnTo>
                  <a:pt x="0" y="638183"/>
                </a:lnTo>
              </a:path>
            </a:pathLst>
          </a:custGeom>
          <a:noFill/>
          <a:ln w="13598" cap="flat">
            <a:solidFill>
              <a:srgbClr val="FF0000"/>
            </a:solidFill>
            <a:prstDash val="solid"/>
            <a:miter/>
          </a:ln>
        </p:spPr>
        <p:txBody>
          <a:bodyPr rtlCol="0" anchor="ctr"/>
          <a:lstStyle/>
          <a:p>
            <a:endParaRPr lang="de-DE"/>
          </a:p>
        </p:txBody>
      </p:sp>
      <p:sp>
        <p:nvSpPr>
          <p:cNvPr id="2370" name="Freihandform: Form 2369">
            <a:extLst>
              <a:ext uri="{FF2B5EF4-FFF2-40B4-BE49-F238E27FC236}">
                <a16:creationId xmlns:a16="http://schemas.microsoft.com/office/drawing/2014/main" id="{24872F00-2189-535E-4D5E-822BD2BFDD5F}"/>
              </a:ext>
            </a:extLst>
          </p:cNvPr>
          <p:cNvSpPr/>
          <p:nvPr/>
        </p:nvSpPr>
        <p:spPr>
          <a:xfrm>
            <a:off x="4739744" y="3711752"/>
            <a:ext cx="818935" cy="438202"/>
          </a:xfrm>
          <a:custGeom>
            <a:avLst/>
            <a:gdLst>
              <a:gd name="connsiteX0" fmla="*/ 0 w 818935"/>
              <a:gd name="connsiteY0" fmla="*/ 0 h 438202"/>
              <a:gd name="connsiteX1" fmla="*/ 23278 w 818935"/>
              <a:gd name="connsiteY1" fmla="*/ 51530 h 438202"/>
              <a:gd name="connsiteX2" fmla="*/ 150288 w 818935"/>
              <a:gd name="connsiteY2" fmla="*/ 314778 h 438202"/>
              <a:gd name="connsiteX3" fmla="*/ 400227 w 818935"/>
              <a:gd name="connsiteY3" fmla="*/ 330462 h 438202"/>
              <a:gd name="connsiteX4" fmla="*/ 458092 w 818935"/>
              <a:gd name="connsiteY4" fmla="*/ 349412 h 438202"/>
              <a:gd name="connsiteX5" fmla="*/ 515915 w 818935"/>
              <a:gd name="connsiteY5" fmla="*/ 365695 h 438202"/>
              <a:gd name="connsiteX6" fmla="*/ 712127 w 818935"/>
              <a:gd name="connsiteY6" fmla="*/ 438202 h 438202"/>
              <a:gd name="connsiteX7" fmla="*/ 734214 w 818935"/>
              <a:gd name="connsiteY7" fmla="*/ 332211 h 438202"/>
              <a:gd name="connsiteX8" fmla="*/ 732370 w 818935"/>
              <a:gd name="connsiteY8" fmla="*/ 296229 h 438202"/>
              <a:gd name="connsiteX9" fmla="*/ 755328 w 818935"/>
              <a:gd name="connsiteY9" fmla="*/ 231818 h 438202"/>
              <a:gd name="connsiteX10" fmla="*/ 748979 w 818935"/>
              <a:gd name="connsiteY10" fmla="*/ 195054 h 438202"/>
              <a:gd name="connsiteX11" fmla="*/ 787016 w 818935"/>
              <a:gd name="connsiteY11" fmla="*/ 126609 h 438202"/>
              <a:gd name="connsiteX12" fmla="*/ 818935 w 818935"/>
              <a:gd name="connsiteY12" fmla="*/ 67030 h 43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935" h="438202">
                <a:moveTo>
                  <a:pt x="0" y="0"/>
                </a:moveTo>
                <a:lnTo>
                  <a:pt x="23278" y="51530"/>
                </a:lnTo>
                <a:lnTo>
                  <a:pt x="150288" y="314778"/>
                </a:lnTo>
                <a:lnTo>
                  <a:pt x="400227" y="330462"/>
                </a:lnTo>
                <a:lnTo>
                  <a:pt x="458092" y="349412"/>
                </a:lnTo>
                <a:lnTo>
                  <a:pt x="515915" y="365695"/>
                </a:lnTo>
                <a:lnTo>
                  <a:pt x="712127" y="438202"/>
                </a:lnTo>
                <a:lnTo>
                  <a:pt x="734214" y="332211"/>
                </a:lnTo>
                <a:lnTo>
                  <a:pt x="732370" y="296229"/>
                </a:lnTo>
                <a:lnTo>
                  <a:pt x="755328" y="231818"/>
                </a:lnTo>
                <a:lnTo>
                  <a:pt x="748979" y="195054"/>
                </a:lnTo>
                <a:lnTo>
                  <a:pt x="787016" y="126609"/>
                </a:lnTo>
                <a:lnTo>
                  <a:pt x="818935" y="67030"/>
                </a:lnTo>
              </a:path>
            </a:pathLst>
          </a:custGeom>
          <a:noFill/>
          <a:ln w="13598" cap="flat">
            <a:solidFill>
              <a:srgbClr val="FF0000"/>
            </a:solidFill>
            <a:prstDash val="solid"/>
            <a:miter/>
          </a:ln>
        </p:spPr>
        <p:txBody>
          <a:bodyPr rtlCol="0" anchor="ctr"/>
          <a:lstStyle/>
          <a:p>
            <a:endParaRPr lang="de-DE"/>
          </a:p>
        </p:txBody>
      </p:sp>
      <p:sp>
        <p:nvSpPr>
          <p:cNvPr id="2371" name="Freihandform: Form 2370">
            <a:extLst>
              <a:ext uri="{FF2B5EF4-FFF2-40B4-BE49-F238E27FC236}">
                <a16:creationId xmlns:a16="http://schemas.microsoft.com/office/drawing/2014/main" id="{F77BC16F-B360-BD09-1678-9EBAFB8EC283}"/>
              </a:ext>
            </a:extLst>
          </p:cNvPr>
          <p:cNvSpPr/>
          <p:nvPr/>
        </p:nvSpPr>
        <p:spPr>
          <a:xfrm>
            <a:off x="5465085" y="4088504"/>
            <a:ext cx="1339001" cy="461514"/>
          </a:xfrm>
          <a:custGeom>
            <a:avLst/>
            <a:gdLst>
              <a:gd name="connsiteX0" fmla="*/ 0 w 1339001"/>
              <a:gd name="connsiteY0" fmla="*/ 0 h 461514"/>
              <a:gd name="connsiteX1" fmla="*/ 51543 w 1339001"/>
              <a:gd name="connsiteY1" fmla="*/ 16685 h 461514"/>
              <a:gd name="connsiteX2" fmla="*/ 121125 w 1339001"/>
              <a:gd name="connsiteY2" fmla="*/ 47216 h 461514"/>
              <a:gd name="connsiteX3" fmla="*/ 188372 w 1339001"/>
              <a:gd name="connsiteY3" fmla="*/ 89532 h 461514"/>
              <a:gd name="connsiteX4" fmla="*/ 244965 w 1339001"/>
              <a:gd name="connsiteY4" fmla="*/ 114498 h 461514"/>
              <a:gd name="connsiteX5" fmla="*/ 267161 w 1339001"/>
              <a:gd name="connsiteY5" fmla="*/ 145668 h 461514"/>
              <a:gd name="connsiteX6" fmla="*/ 353039 w 1339001"/>
              <a:gd name="connsiteY6" fmla="*/ 197266 h 461514"/>
              <a:gd name="connsiteX7" fmla="*/ 430765 w 1339001"/>
              <a:gd name="connsiteY7" fmla="*/ 264922 h 461514"/>
              <a:gd name="connsiteX8" fmla="*/ 493760 w 1339001"/>
              <a:gd name="connsiteY8" fmla="*/ 357509 h 461514"/>
              <a:gd name="connsiteX9" fmla="*/ 525754 w 1339001"/>
              <a:gd name="connsiteY9" fmla="*/ 343370 h 461514"/>
              <a:gd name="connsiteX10" fmla="*/ 619533 w 1339001"/>
              <a:gd name="connsiteY10" fmla="*/ 307062 h 461514"/>
              <a:gd name="connsiteX11" fmla="*/ 687604 w 1339001"/>
              <a:gd name="connsiteY11" fmla="*/ 251402 h 461514"/>
              <a:gd name="connsiteX12" fmla="*/ 710473 w 1339001"/>
              <a:gd name="connsiteY12" fmla="*/ 273673 h 461514"/>
              <a:gd name="connsiteX13" fmla="*/ 886013 w 1339001"/>
              <a:gd name="connsiteY13" fmla="*/ 103835 h 461514"/>
              <a:gd name="connsiteX14" fmla="*/ 1087484 w 1339001"/>
              <a:gd name="connsiteY14" fmla="*/ 230832 h 461514"/>
              <a:gd name="connsiteX15" fmla="*/ 1144859 w 1339001"/>
              <a:gd name="connsiteY15" fmla="*/ 266725 h 461514"/>
              <a:gd name="connsiteX16" fmla="*/ 1199695 w 1339001"/>
              <a:gd name="connsiteY16" fmla="*/ 321848 h 461514"/>
              <a:gd name="connsiteX17" fmla="*/ 1259098 w 1339001"/>
              <a:gd name="connsiteY17" fmla="*/ 400125 h 461514"/>
              <a:gd name="connsiteX18" fmla="*/ 1285900 w 1339001"/>
              <a:gd name="connsiteY18" fmla="*/ 461515 h 461514"/>
              <a:gd name="connsiteX19" fmla="*/ 1339001 w 1339001"/>
              <a:gd name="connsiteY19" fmla="*/ 436025 h 461514"/>
              <a:gd name="connsiteX20" fmla="*/ 1305749 w 1339001"/>
              <a:gd name="connsiteY20" fmla="*/ 371969 h 46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001" h="461514">
                <a:moveTo>
                  <a:pt x="0" y="0"/>
                </a:moveTo>
                <a:lnTo>
                  <a:pt x="51543" y="16685"/>
                </a:lnTo>
                <a:lnTo>
                  <a:pt x="121125" y="47216"/>
                </a:lnTo>
                <a:lnTo>
                  <a:pt x="188372" y="89532"/>
                </a:lnTo>
                <a:lnTo>
                  <a:pt x="244965" y="114498"/>
                </a:lnTo>
                <a:lnTo>
                  <a:pt x="267161" y="145668"/>
                </a:lnTo>
                <a:lnTo>
                  <a:pt x="353039" y="197266"/>
                </a:lnTo>
                <a:lnTo>
                  <a:pt x="430765" y="264922"/>
                </a:lnTo>
                <a:lnTo>
                  <a:pt x="493760" y="357509"/>
                </a:lnTo>
                <a:lnTo>
                  <a:pt x="525754" y="343370"/>
                </a:lnTo>
                <a:lnTo>
                  <a:pt x="619533" y="307062"/>
                </a:lnTo>
                <a:lnTo>
                  <a:pt x="687604" y="251402"/>
                </a:lnTo>
                <a:lnTo>
                  <a:pt x="710473" y="273673"/>
                </a:lnTo>
                <a:lnTo>
                  <a:pt x="886013" y="103835"/>
                </a:lnTo>
                <a:lnTo>
                  <a:pt x="1087484" y="230832"/>
                </a:lnTo>
                <a:lnTo>
                  <a:pt x="1144859" y="266725"/>
                </a:lnTo>
                <a:lnTo>
                  <a:pt x="1199695" y="321848"/>
                </a:lnTo>
                <a:lnTo>
                  <a:pt x="1259098" y="400125"/>
                </a:lnTo>
                <a:lnTo>
                  <a:pt x="1285900" y="461515"/>
                </a:lnTo>
                <a:lnTo>
                  <a:pt x="1339001" y="436025"/>
                </a:lnTo>
                <a:lnTo>
                  <a:pt x="1305749" y="371969"/>
                </a:lnTo>
              </a:path>
            </a:pathLst>
          </a:custGeom>
          <a:noFill/>
          <a:ln w="13598" cap="flat">
            <a:solidFill>
              <a:srgbClr val="FF0000"/>
            </a:solidFill>
            <a:prstDash val="solid"/>
            <a:miter/>
          </a:ln>
        </p:spPr>
        <p:txBody>
          <a:bodyPr rtlCol="0" anchor="ctr"/>
          <a:lstStyle/>
          <a:p>
            <a:endParaRPr lang="de-DE"/>
          </a:p>
        </p:txBody>
      </p:sp>
      <p:sp>
        <p:nvSpPr>
          <p:cNvPr id="2372" name="Freihandform: Form 2371">
            <a:extLst>
              <a:ext uri="{FF2B5EF4-FFF2-40B4-BE49-F238E27FC236}">
                <a16:creationId xmlns:a16="http://schemas.microsoft.com/office/drawing/2014/main" id="{FAD75804-4E01-E810-35C2-9CA4A3BF2FB2}"/>
              </a:ext>
            </a:extLst>
          </p:cNvPr>
          <p:cNvSpPr/>
          <p:nvPr/>
        </p:nvSpPr>
        <p:spPr>
          <a:xfrm>
            <a:off x="6344756" y="5889871"/>
            <a:ext cx="734840" cy="773189"/>
          </a:xfrm>
          <a:custGeom>
            <a:avLst/>
            <a:gdLst>
              <a:gd name="connsiteX0" fmla="*/ 52394 w 734840"/>
              <a:gd name="connsiteY0" fmla="*/ 773189 h 773189"/>
              <a:gd name="connsiteX1" fmla="*/ 3191 w 734840"/>
              <a:gd name="connsiteY1" fmla="*/ 682317 h 773189"/>
              <a:gd name="connsiteX2" fmla="*/ 0 w 734840"/>
              <a:gd name="connsiteY2" fmla="*/ 637197 h 773189"/>
              <a:gd name="connsiteX3" fmla="*/ 19257 w 734840"/>
              <a:gd name="connsiteY3" fmla="*/ 521012 h 773189"/>
              <a:gd name="connsiteX4" fmla="*/ 35260 w 734840"/>
              <a:gd name="connsiteY4" fmla="*/ 504858 h 773189"/>
              <a:gd name="connsiteX5" fmla="*/ 69521 w 734840"/>
              <a:gd name="connsiteY5" fmla="*/ 479941 h 773189"/>
              <a:gd name="connsiteX6" fmla="*/ 153888 w 734840"/>
              <a:gd name="connsiteY6" fmla="*/ 495427 h 773189"/>
              <a:gd name="connsiteX7" fmla="*/ 255886 w 734840"/>
              <a:gd name="connsiteY7" fmla="*/ 446620 h 773189"/>
              <a:gd name="connsiteX8" fmla="*/ 377664 w 734840"/>
              <a:gd name="connsiteY8" fmla="*/ 282777 h 773189"/>
              <a:gd name="connsiteX9" fmla="*/ 406304 w 734840"/>
              <a:gd name="connsiteY9" fmla="*/ 251756 h 773189"/>
              <a:gd name="connsiteX10" fmla="*/ 468312 w 734840"/>
              <a:gd name="connsiteY10" fmla="*/ 212984 h 773189"/>
              <a:gd name="connsiteX11" fmla="*/ 583510 w 734840"/>
              <a:gd name="connsiteY11" fmla="*/ 130957 h 773189"/>
              <a:gd name="connsiteX12" fmla="*/ 593377 w 734840"/>
              <a:gd name="connsiteY12" fmla="*/ 99956 h 773189"/>
              <a:gd name="connsiteX13" fmla="*/ 613382 w 734840"/>
              <a:gd name="connsiteY13" fmla="*/ 70738 h 773189"/>
              <a:gd name="connsiteX14" fmla="*/ 695170 w 734840"/>
              <a:gd name="connsiteY14" fmla="*/ 19243 h 773189"/>
              <a:gd name="connsiteX15" fmla="*/ 734840 w 734840"/>
              <a:gd name="connsiteY15" fmla="*/ 0 h 77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4840" h="773189">
                <a:moveTo>
                  <a:pt x="52394" y="773189"/>
                </a:moveTo>
                <a:lnTo>
                  <a:pt x="3191" y="682317"/>
                </a:lnTo>
                <a:lnTo>
                  <a:pt x="0" y="637197"/>
                </a:lnTo>
                <a:lnTo>
                  <a:pt x="19257" y="521012"/>
                </a:lnTo>
                <a:lnTo>
                  <a:pt x="35260" y="504858"/>
                </a:lnTo>
                <a:lnTo>
                  <a:pt x="69521" y="479941"/>
                </a:lnTo>
                <a:lnTo>
                  <a:pt x="153888" y="495427"/>
                </a:lnTo>
                <a:lnTo>
                  <a:pt x="255886" y="446620"/>
                </a:lnTo>
                <a:lnTo>
                  <a:pt x="377664" y="282777"/>
                </a:lnTo>
                <a:lnTo>
                  <a:pt x="406304" y="251756"/>
                </a:lnTo>
                <a:lnTo>
                  <a:pt x="468312" y="212984"/>
                </a:lnTo>
                <a:lnTo>
                  <a:pt x="583510" y="130957"/>
                </a:lnTo>
                <a:lnTo>
                  <a:pt x="593377" y="99956"/>
                </a:lnTo>
                <a:lnTo>
                  <a:pt x="613382" y="70738"/>
                </a:lnTo>
                <a:lnTo>
                  <a:pt x="695170" y="19243"/>
                </a:lnTo>
                <a:lnTo>
                  <a:pt x="734840" y="0"/>
                </a:lnTo>
              </a:path>
            </a:pathLst>
          </a:custGeom>
          <a:noFill/>
          <a:ln w="13598" cap="flat">
            <a:solidFill>
              <a:srgbClr val="FF0000"/>
            </a:solidFill>
            <a:prstDash val="solid"/>
            <a:miter/>
          </a:ln>
        </p:spPr>
        <p:txBody>
          <a:bodyPr rtlCol="0" anchor="ctr"/>
          <a:lstStyle/>
          <a:p>
            <a:endParaRPr lang="de-DE"/>
          </a:p>
        </p:txBody>
      </p:sp>
      <p:sp>
        <p:nvSpPr>
          <p:cNvPr id="2373" name="Freihandform: Form 2372">
            <a:extLst>
              <a:ext uri="{FF2B5EF4-FFF2-40B4-BE49-F238E27FC236}">
                <a16:creationId xmlns:a16="http://schemas.microsoft.com/office/drawing/2014/main" id="{24EB3BE9-7DE5-FF07-943A-EEE9D8567BC1}"/>
              </a:ext>
            </a:extLst>
          </p:cNvPr>
          <p:cNvSpPr/>
          <p:nvPr/>
        </p:nvSpPr>
        <p:spPr>
          <a:xfrm>
            <a:off x="6804086" y="4524530"/>
            <a:ext cx="584769" cy="1367722"/>
          </a:xfrm>
          <a:custGeom>
            <a:avLst/>
            <a:gdLst>
              <a:gd name="connsiteX0" fmla="*/ 0 w 584769"/>
              <a:gd name="connsiteY0" fmla="*/ 0 h 1367722"/>
              <a:gd name="connsiteX1" fmla="*/ 13269 w 584769"/>
              <a:gd name="connsiteY1" fmla="*/ 24829 h 1367722"/>
              <a:gd name="connsiteX2" fmla="*/ 65118 w 584769"/>
              <a:gd name="connsiteY2" fmla="*/ 135067 h 1367722"/>
              <a:gd name="connsiteX3" fmla="*/ 191816 w 584769"/>
              <a:gd name="connsiteY3" fmla="*/ 413217 h 1367722"/>
              <a:gd name="connsiteX4" fmla="*/ 218353 w 584769"/>
              <a:gd name="connsiteY4" fmla="*/ 473932 h 1367722"/>
              <a:gd name="connsiteX5" fmla="*/ 307150 w 584769"/>
              <a:gd name="connsiteY5" fmla="*/ 624622 h 1367722"/>
              <a:gd name="connsiteX6" fmla="*/ 408127 w 584769"/>
              <a:gd name="connsiteY6" fmla="*/ 783212 h 1367722"/>
              <a:gd name="connsiteX7" fmla="*/ 580891 w 584769"/>
              <a:gd name="connsiteY7" fmla="*/ 1048243 h 1367722"/>
              <a:gd name="connsiteX8" fmla="*/ 584769 w 584769"/>
              <a:gd name="connsiteY8" fmla="*/ 1054224 h 1367722"/>
              <a:gd name="connsiteX9" fmla="*/ 533600 w 584769"/>
              <a:gd name="connsiteY9" fmla="*/ 1082456 h 1367722"/>
              <a:gd name="connsiteX10" fmla="*/ 550407 w 584769"/>
              <a:gd name="connsiteY10" fmla="*/ 1108877 h 1367722"/>
              <a:gd name="connsiteX11" fmla="*/ 471272 w 584769"/>
              <a:gd name="connsiteY11" fmla="*/ 1179806 h 1367722"/>
              <a:gd name="connsiteX12" fmla="*/ 272992 w 584769"/>
              <a:gd name="connsiteY12" fmla="*/ 1367723 h 136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4769" h="1367722">
                <a:moveTo>
                  <a:pt x="0" y="0"/>
                </a:moveTo>
                <a:lnTo>
                  <a:pt x="13269" y="24829"/>
                </a:lnTo>
                <a:lnTo>
                  <a:pt x="65118" y="135067"/>
                </a:lnTo>
                <a:lnTo>
                  <a:pt x="191816" y="413217"/>
                </a:lnTo>
                <a:lnTo>
                  <a:pt x="218353" y="473932"/>
                </a:lnTo>
                <a:lnTo>
                  <a:pt x="307150" y="624622"/>
                </a:lnTo>
                <a:lnTo>
                  <a:pt x="408127" y="783212"/>
                </a:lnTo>
                <a:lnTo>
                  <a:pt x="580891" y="1048243"/>
                </a:lnTo>
                <a:lnTo>
                  <a:pt x="584769" y="1054224"/>
                </a:lnTo>
                <a:lnTo>
                  <a:pt x="533600" y="1082456"/>
                </a:lnTo>
                <a:lnTo>
                  <a:pt x="550407" y="1108877"/>
                </a:lnTo>
                <a:lnTo>
                  <a:pt x="471272" y="1179806"/>
                </a:lnTo>
                <a:lnTo>
                  <a:pt x="272992" y="1367723"/>
                </a:lnTo>
              </a:path>
            </a:pathLst>
          </a:custGeom>
          <a:noFill/>
          <a:ln w="13598" cap="flat">
            <a:solidFill>
              <a:srgbClr val="FF0000"/>
            </a:solidFill>
            <a:prstDash val="solid"/>
            <a:miter/>
          </a:ln>
        </p:spPr>
        <p:txBody>
          <a:bodyPr rtlCol="0" anchor="ctr"/>
          <a:lstStyle/>
          <a:p>
            <a:endParaRPr lang="de-DE"/>
          </a:p>
        </p:txBody>
      </p:sp>
      <p:sp>
        <p:nvSpPr>
          <p:cNvPr id="2374" name="Freihandform: Form 2373">
            <a:extLst>
              <a:ext uri="{FF2B5EF4-FFF2-40B4-BE49-F238E27FC236}">
                <a16:creationId xmlns:a16="http://schemas.microsoft.com/office/drawing/2014/main" id="{92C57C58-D3B6-438D-453A-D19CCD39555A}"/>
              </a:ext>
            </a:extLst>
          </p:cNvPr>
          <p:cNvSpPr/>
          <p:nvPr/>
        </p:nvSpPr>
        <p:spPr>
          <a:xfrm>
            <a:off x="7354493" y="5633407"/>
            <a:ext cx="576536" cy="1050951"/>
          </a:xfrm>
          <a:custGeom>
            <a:avLst/>
            <a:gdLst>
              <a:gd name="connsiteX0" fmla="*/ 0 w 576536"/>
              <a:gd name="connsiteY0" fmla="*/ 0 h 1050951"/>
              <a:gd name="connsiteX1" fmla="*/ 18236 w 576536"/>
              <a:gd name="connsiteY1" fmla="*/ 27775 h 1050951"/>
              <a:gd name="connsiteX2" fmla="*/ 75461 w 576536"/>
              <a:gd name="connsiteY2" fmla="*/ 120444 h 1050951"/>
              <a:gd name="connsiteX3" fmla="*/ 122547 w 576536"/>
              <a:gd name="connsiteY3" fmla="*/ 208146 h 1050951"/>
              <a:gd name="connsiteX4" fmla="*/ 209575 w 576536"/>
              <a:gd name="connsiteY4" fmla="*/ 362674 h 1050951"/>
              <a:gd name="connsiteX5" fmla="*/ 327904 w 576536"/>
              <a:gd name="connsiteY5" fmla="*/ 570507 h 1050951"/>
              <a:gd name="connsiteX6" fmla="*/ 576537 w 576536"/>
              <a:gd name="connsiteY6" fmla="*/ 1050951 h 10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536" h="1050951">
                <a:moveTo>
                  <a:pt x="0" y="0"/>
                </a:moveTo>
                <a:lnTo>
                  <a:pt x="18236" y="27775"/>
                </a:lnTo>
                <a:lnTo>
                  <a:pt x="75461" y="120444"/>
                </a:lnTo>
                <a:lnTo>
                  <a:pt x="122547" y="208146"/>
                </a:lnTo>
                <a:lnTo>
                  <a:pt x="209575" y="362674"/>
                </a:lnTo>
                <a:lnTo>
                  <a:pt x="327904" y="570507"/>
                </a:lnTo>
                <a:lnTo>
                  <a:pt x="576537" y="1050951"/>
                </a:lnTo>
              </a:path>
            </a:pathLst>
          </a:custGeom>
          <a:noFill/>
          <a:ln w="13598" cap="flat">
            <a:solidFill>
              <a:srgbClr val="FF0000"/>
            </a:solidFill>
            <a:prstDash val="solid"/>
            <a:miter/>
          </a:ln>
        </p:spPr>
        <p:txBody>
          <a:bodyPr rtlCol="0" anchor="ctr"/>
          <a:lstStyle/>
          <a:p>
            <a:endParaRPr lang="de-DE"/>
          </a:p>
        </p:txBody>
      </p:sp>
      <p:sp>
        <p:nvSpPr>
          <p:cNvPr id="2375" name="Freihandform: Form 2374">
            <a:extLst>
              <a:ext uri="{FF2B5EF4-FFF2-40B4-BE49-F238E27FC236}">
                <a16:creationId xmlns:a16="http://schemas.microsoft.com/office/drawing/2014/main" id="{223E3BC1-6596-73AB-BE09-DC23C3FFEF82}"/>
              </a:ext>
            </a:extLst>
          </p:cNvPr>
          <p:cNvSpPr/>
          <p:nvPr/>
        </p:nvSpPr>
        <p:spPr>
          <a:xfrm>
            <a:off x="8083856" y="4955663"/>
            <a:ext cx="677853" cy="1787655"/>
          </a:xfrm>
          <a:custGeom>
            <a:avLst/>
            <a:gdLst>
              <a:gd name="connsiteX0" fmla="*/ 33818 w 677853"/>
              <a:gd name="connsiteY0" fmla="*/ 54911 h 1787655"/>
              <a:gd name="connsiteX1" fmla="*/ 128875 w 677853"/>
              <a:gd name="connsiteY1" fmla="*/ 0 h 1787655"/>
              <a:gd name="connsiteX2" fmla="*/ 144798 w 677853"/>
              <a:gd name="connsiteY2" fmla="*/ 20 h 1787655"/>
              <a:gd name="connsiteX3" fmla="*/ 155753 w 677853"/>
              <a:gd name="connsiteY3" fmla="*/ 8295 h 1787655"/>
              <a:gd name="connsiteX4" fmla="*/ 178683 w 677853"/>
              <a:gd name="connsiteY4" fmla="*/ 34063 h 1787655"/>
              <a:gd name="connsiteX5" fmla="*/ 392681 w 677853"/>
              <a:gd name="connsiteY5" fmla="*/ 329094 h 1787655"/>
              <a:gd name="connsiteX6" fmla="*/ 615457 w 677853"/>
              <a:gd name="connsiteY6" fmla="*/ 645689 h 1787655"/>
              <a:gd name="connsiteX7" fmla="*/ 677853 w 677853"/>
              <a:gd name="connsiteY7" fmla="*/ 681446 h 1787655"/>
              <a:gd name="connsiteX8" fmla="*/ 467802 w 677853"/>
              <a:gd name="connsiteY8" fmla="*/ 1020726 h 1787655"/>
              <a:gd name="connsiteX9" fmla="*/ 327427 w 677853"/>
              <a:gd name="connsiteY9" fmla="*/ 1253055 h 1787655"/>
              <a:gd name="connsiteX10" fmla="*/ 91859 w 677853"/>
              <a:gd name="connsiteY10" fmla="*/ 1637639 h 1787655"/>
              <a:gd name="connsiteX11" fmla="*/ 0 w 677853"/>
              <a:gd name="connsiteY11" fmla="*/ 1787656 h 178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853" h="1787655">
                <a:moveTo>
                  <a:pt x="33818" y="54911"/>
                </a:moveTo>
                <a:lnTo>
                  <a:pt x="128875" y="0"/>
                </a:lnTo>
                <a:lnTo>
                  <a:pt x="144798" y="20"/>
                </a:lnTo>
                <a:lnTo>
                  <a:pt x="155753" y="8295"/>
                </a:lnTo>
                <a:lnTo>
                  <a:pt x="178683" y="34063"/>
                </a:lnTo>
                <a:lnTo>
                  <a:pt x="392681" y="329094"/>
                </a:lnTo>
                <a:lnTo>
                  <a:pt x="615457" y="645689"/>
                </a:lnTo>
                <a:lnTo>
                  <a:pt x="677853" y="681446"/>
                </a:lnTo>
                <a:lnTo>
                  <a:pt x="467802" y="1020726"/>
                </a:lnTo>
                <a:lnTo>
                  <a:pt x="327427" y="1253055"/>
                </a:lnTo>
                <a:lnTo>
                  <a:pt x="91859" y="1637639"/>
                </a:lnTo>
                <a:lnTo>
                  <a:pt x="0" y="1787656"/>
                </a:lnTo>
              </a:path>
            </a:pathLst>
          </a:custGeom>
          <a:noFill/>
          <a:ln w="13598" cap="flat">
            <a:solidFill>
              <a:srgbClr val="FF0000"/>
            </a:solidFill>
            <a:prstDash val="solid"/>
            <a:miter/>
          </a:ln>
        </p:spPr>
        <p:txBody>
          <a:bodyPr rtlCol="0" anchor="ctr"/>
          <a:lstStyle/>
          <a:p>
            <a:endParaRPr lang="de-DE"/>
          </a:p>
        </p:txBody>
      </p:sp>
      <p:sp>
        <p:nvSpPr>
          <p:cNvPr id="2376" name="Freihandform: Form 2375">
            <a:extLst>
              <a:ext uri="{FF2B5EF4-FFF2-40B4-BE49-F238E27FC236}">
                <a16:creationId xmlns:a16="http://schemas.microsoft.com/office/drawing/2014/main" id="{9F546778-3214-3C04-B9FF-0F351C5C85B1}"/>
              </a:ext>
            </a:extLst>
          </p:cNvPr>
          <p:cNvSpPr/>
          <p:nvPr/>
        </p:nvSpPr>
        <p:spPr>
          <a:xfrm>
            <a:off x="6995902" y="4903371"/>
            <a:ext cx="258226" cy="34375"/>
          </a:xfrm>
          <a:custGeom>
            <a:avLst/>
            <a:gdLst>
              <a:gd name="connsiteX0" fmla="*/ 0 w 258226"/>
              <a:gd name="connsiteY0" fmla="*/ 34376 h 34375"/>
              <a:gd name="connsiteX1" fmla="*/ 30279 w 258226"/>
              <a:gd name="connsiteY1" fmla="*/ 16868 h 34375"/>
              <a:gd name="connsiteX2" fmla="*/ 258226 w 258226"/>
              <a:gd name="connsiteY2" fmla="*/ 0 h 34375"/>
            </a:gdLst>
            <a:ahLst/>
            <a:cxnLst>
              <a:cxn ang="0">
                <a:pos x="connsiteX0" y="connsiteY0"/>
              </a:cxn>
              <a:cxn ang="0">
                <a:pos x="connsiteX1" y="connsiteY1"/>
              </a:cxn>
              <a:cxn ang="0">
                <a:pos x="connsiteX2" y="connsiteY2"/>
              </a:cxn>
            </a:cxnLst>
            <a:rect l="l" t="t" r="r" b="b"/>
            <a:pathLst>
              <a:path w="258226" h="34375">
                <a:moveTo>
                  <a:pt x="0" y="34376"/>
                </a:moveTo>
                <a:lnTo>
                  <a:pt x="30279" y="16868"/>
                </a:lnTo>
                <a:lnTo>
                  <a:pt x="258226" y="0"/>
                </a:lnTo>
              </a:path>
            </a:pathLst>
          </a:custGeom>
          <a:noFill/>
          <a:ln w="13598" cap="flat">
            <a:solidFill>
              <a:srgbClr val="FF0000"/>
            </a:solidFill>
            <a:prstDash val="solid"/>
            <a:miter/>
          </a:ln>
        </p:spPr>
        <p:txBody>
          <a:bodyPr rtlCol="0" anchor="ctr"/>
          <a:lstStyle/>
          <a:p>
            <a:endParaRPr lang="de-DE"/>
          </a:p>
        </p:txBody>
      </p:sp>
      <p:sp>
        <p:nvSpPr>
          <p:cNvPr id="2377" name="Freihandform: Form 2376">
            <a:extLst>
              <a:ext uri="{FF2B5EF4-FFF2-40B4-BE49-F238E27FC236}">
                <a16:creationId xmlns:a16="http://schemas.microsoft.com/office/drawing/2014/main" id="{9BD8590A-0EC3-C763-5059-80D6E22BD307}"/>
              </a:ext>
            </a:extLst>
          </p:cNvPr>
          <p:cNvSpPr/>
          <p:nvPr/>
        </p:nvSpPr>
        <p:spPr>
          <a:xfrm>
            <a:off x="7328569" y="5011282"/>
            <a:ext cx="790397" cy="479117"/>
          </a:xfrm>
          <a:custGeom>
            <a:avLst/>
            <a:gdLst>
              <a:gd name="connsiteX0" fmla="*/ 0 w 790397"/>
              <a:gd name="connsiteY0" fmla="*/ 479117 h 479117"/>
              <a:gd name="connsiteX1" fmla="*/ 339743 w 790397"/>
              <a:gd name="connsiteY1" fmla="*/ 275033 h 479117"/>
              <a:gd name="connsiteX2" fmla="*/ 762499 w 790397"/>
              <a:gd name="connsiteY2" fmla="*/ 21610 h 479117"/>
              <a:gd name="connsiteX3" fmla="*/ 790398 w 790397"/>
              <a:gd name="connsiteY3" fmla="*/ 0 h 479117"/>
            </a:gdLst>
            <a:ahLst/>
            <a:cxnLst>
              <a:cxn ang="0">
                <a:pos x="connsiteX0" y="connsiteY0"/>
              </a:cxn>
              <a:cxn ang="0">
                <a:pos x="connsiteX1" y="connsiteY1"/>
              </a:cxn>
              <a:cxn ang="0">
                <a:pos x="connsiteX2" y="connsiteY2"/>
              </a:cxn>
              <a:cxn ang="0">
                <a:pos x="connsiteX3" y="connsiteY3"/>
              </a:cxn>
            </a:cxnLst>
            <a:rect l="l" t="t" r="r" b="b"/>
            <a:pathLst>
              <a:path w="790397" h="479117">
                <a:moveTo>
                  <a:pt x="0" y="479117"/>
                </a:moveTo>
                <a:lnTo>
                  <a:pt x="339743" y="275033"/>
                </a:lnTo>
                <a:lnTo>
                  <a:pt x="762499" y="21610"/>
                </a:lnTo>
                <a:lnTo>
                  <a:pt x="790398" y="0"/>
                </a:lnTo>
              </a:path>
            </a:pathLst>
          </a:custGeom>
          <a:noFill/>
          <a:ln w="13598" cap="flat">
            <a:solidFill>
              <a:srgbClr val="FF0000"/>
            </a:solidFill>
            <a:prstDash val="solid"/>
            <a:miter/>
          </a:ln>
        </p:spPr>
        <p:txBody>
          <a:bodyPr rtlCol="0" anchor="ctr"/>
          <a:lstStyle/>
          <a:p>
            <a:endParaRPr lang="de-DE"/>
          </a:p>
        </p:txBody>
      </p:sp>
      <p:sp>
        <p:nvSpPr>
          <p:cNvPr id="2378" name="Freihandform: Form 2377">
            <a:extLst>
              <a:ext uri="{FF2B5EF4-FFF2-40B4-BE49-F238E27FC236}">
                <a16:creationId xmlns:a16="http://schemas.microsoft.com/office/drawing/2014/main" id="{74257B63-1372-7511-2DF3-1278B93F6A20}"/>
              </a:ext>
            </a:extLst>
          </p:cNvPr>
          <p:cNvSpPr/>
          <p:nvPr/>
        </p:nvSpPr>
        <p:spPr>
          <a:xfrm>
            <a:off x="6499059" y="4550019"/>
            <a:ext cx="1304047" cy="2175423"/>
          </a:xfrm>
          <a:custGeom>
            <a:avLst/>
            <a:gdLst>
              <a:gd name="connsiteX0" fmla="*/ 1304048 w 1304047"/>
              <a:gd name="connsiteY0" fmla="*/ 1890334 h 2175423"/>
              <a:gd name="connsiteX1" fmla="*/ 1212529 w 1304047"/>
              <a:gd name="connsiteY1" fmla="*/ 2174294 h 2175423"/>
              <a:gd name="connsiteX2" fmla="*/ 1191435 w 1304047"/>
              <a:gd name="connsiteY2" fmla="*/ 2175424 h 2175423"/>
              <a:gd name="connsiteX3" fmla="*/ 1150881 w 1304047"/>
              <a:gd name="connsiteY3" fmla="*/ 2173029 h 2175423"/>
              <a:gd name="connsiteX4" fmla="*/ 1090458 w 1304047"/>
              <a:gd name="connsiteY4" fmla="*/ 2148098 h 2175423"/>
              <a:gd name="connsiteX5" fmla="*/ 959950 w 1304047"/>
              <a:gd name="connsiteY5" fmla="*/ 1926669 h 2175423"/>
              <a:gd name="connsiteX6" fmla="*/ 918783 w 1304047"/>
              <a:gd name="connsiteY6" fmla="*/ 1857434 h 2175423"/>
              <a:gd name="connsiteX7" fmla="*/ 894083 w 1304047"/>
              <a:gd name="connsiteY7" fmla="*/ 1853311 h 2175423"/>
              <a:gd name="connsiteX8" fmla="*/ 865913 w 1304047"/>
              <a:gd name="connsiteY8" fmla="*/ 1847888 h 2175423"/>
              <a:gd name="connsiteX9" fmla="*/ 845704 w 1304047"/>
              <a:gd name="connsiteY9" fmla="*/ 1827944 h 2175423"/>
              <a:gd name="connsiteX10" fmla="*/ 605169 w 1304047"/>
              <a:gd name="connsiteY10" fmla="*/ 1418592 h 2175423"/>
              <a:gd name="connsiteX11" fmla="*/ 581898 w 1304047"/>
              <a:gd name="connsiteY11" fmla="*/ 1382298 h 2175423"/>
              <a:gd name="connsiteX12" fmla="*/ 597412 w 1304047"/>
              <a:gd name="connsiteY12" fmla="*/ 1368982 h 2175423"/>
              <a:gd name="connsiteX13" fmla="*/ 580537 w 1304047"/>
              <a:gd name="connsiteY13" fmla="*/ 1344458 h 2175423"/>
              <a:gd name="connsiteX14" fmla="*/ 556313 w 1304047"/>
              <a:gd name="connsiteY14" fmla="*/ 1326325 h 2175423"/>
              <a:gd name="connsiteX15" fmla="*/ 484459 w 1304047"/>
              <a:gd name="connsiteY15" fmla="*/ 1230560 h 2175423"/>
              <a:gd name="connsiteX16" fmla="*/ 369873 w 1304047"/>
              <a:gd name="connsiteY16" fmla="*/ 1086640 h 2175423"/>
              <a:gd name="connsiteX17" fmla="*/ 271278 w 1304047"/>
              <a:gd name="connsiteY17" fmla="*/ 1159059 h 2175423"/>
              <a:gd name="connsiteX18" fmla="*/ 213113 w 1304047"/>
              <a:gd name="connsiteY18" fmla="*/ 1104427 h 2175423"/>
              <a:gd name="connsiteX19" fmla="*/ 192605 w 1304047"/>
              <a:gd name="connsiteY19" fmla="*/ 1083891 h 2175423"/>
              <a:gd name="connsiteX20" fmla="*/ 102739 w 1304047"/>
              <a:gd name="connsiteY20" fmla="*/ 1019433 h 2175423"/>
              <a:gd name="connsiteX21" fmla="*/ 19284 w 1304047"/>
              <a:gd name="connsiteY21" fmla="*/ 960045 h 2175423"/>
              <a:gd name="connsiteX22" fmla="*/ 4715 w 1304047"/>
              <a:gd name="connsiteY22" fmla="*/ 925873 h 2175423"/>
              <a:gd name="connsiteX23" fmla="*/ 57871 w 1304047"/>
              <a:gd name="connsiteY23" fmla="*/ 910012 h 2175423"/>
              <a:gd name="connsiteX24" fmla="*/ 170702 w 1304047"/>
              <a:gd name="connsiteY24" fmla="*/ 876623 h 2175423"/>
              <a:gd name="connsiteX25" fmla="*/ 271774 w 1304047"/>
              <a:gd name="connsiteY25" fmla="*/ 826862 h 2175423"/>
              <a:gd name="connsiteX26" fmla="*/ 257934 w 1304047"/>
              <a:gd name="connsiteY26" fmla="*/ 801720 h 2175423"/>
              <a:gd name="connsiteX27" fmla="*/ 133169 w 1304047"/>
              <a:gd name="connsiteY27" fmla="*/ 545242 h 2175423"/>
              <a:gd name="connsiteX28" fmla="*/ 98153 w 1304047"/>
              <a:gd name="connsiteY28" fmla="*/ 479165 h 2175423"/>
              <a:gd name="connsiteX29" fmla="*/ 12377 w 1304047"/>
              <a:gd name="connsiteY29" fmla="*/ 296630 h 2175423"/>
              <a:gd name="connsiteX30" fmla="*/ 0 w 1304047"/>
              <a:gd name="connsiteY30" fmla="*/ 281477 h 2175423"/>
              <a:gd name="connsiteX31" fmla="*/ 22625 w 1304047"/>
              <a:gd name="connsiteY31" fmla="*/ 250850 h 2175423"/>
              <a:gd name="connsiteX32" fmla="*/ 117315 w 1304047"/>
              <a:gd name="connsiteY32" fmla="*/ 132447 h 2175423"/>
              <a:gd name="connsiteX33" fmla="*/ 161822 w 1304047"/>
              <a:gd name="connsiteY33" fmla="*/ 85844 h 2175423"/>
              <a:gd name="connsiteX34" fmla="*/ 214719 w 1304047"/>
              <a:gd name="connsiteY34" fmla="*/ 37410 h 2175423"/>
              <a:gd name="connsiteX35" fmla="*/ 251926 w 1304047"/>
              <a:gd name="connsiteY35" fmla="*/ 0 h 217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04047" h="2175423">
                <a:moveTo>
                  <a:pt x="1304048" y="1890334"/>
                </a:moveTo>
                <a:lnTo>
                  <a:pt x="1212529" y="2174294"/>
                </a:lnTo>
                <a:lnTo>
                  <a:pt x="1191435" y="2175424"/>
                </a:lnTo>
                <a:lnTo>
                  <a:pt x="1150881" y="2173029"/>
                </a:lnTo>
                <a:lnTo>
                  <a:pt x="1090458" y="2148098"/>
                </a:lnTo>
                <a:lnTo>
                  <a:pt x="959950" y="1926669"/>
                </a:lnTo>
                <a:lnTo>
                  <a:pt x="918783" y="1857434"/>
                </a:lnTo>
                <a:lnTo>
                  <a:pt x="894083" y="1853311"/>
                </a:lnTo>
                <a:lnTo>
                  <a:pt x="865913" y="1847888"/>
                </a:lnTo>
                <a:lnTo>
                  <a:pt x="845704" y="1827944"/>
                </a:lnTo>
                <a:lnTo>
                  <a:pt x="605169" y="1418592"/>
                </a:lnTo>
                <a:lnTo>
                  <a:pt x="581898" y="1382298"/>
                </a:lnTo>
                <a:lnTo>
                  <a:pt x="597412" y="1368982"/>
                </a:lnTo>
                <a:lnTo>
                  <a:pt x="580537" y="1344458"/>
                </a:lnTo>
                <a:lnTo>
                  <a:pt x="556313" y="1326325"/>
                </a:lnTo>
                <a:lnTo>
                  <a:pt x="484459" y="1230560"/>
                </a:lnTo>
                <a:lnTo>
                  <a:pt x="369873" y="1086640"/>
                </a:lnTo>
                <a:lnTo>
                  <a:pt x="271278" y="1159059"/>
                </a:lnTo>
                <a:lnTo>
                  <a:pt x="213113" y="1104427"/>
                </a:lnTo>
                <a:lnTo>
                  <a:pt x="192605" y="1083891"/>
                </a:lnTo>
                <a:lnTo>
                  <a:pt x="102739" y="1019433"/>
                </a:lnTo>
                <a:lnTo>
                  <a:pt x="19284" y="960045"/>
                </a:lnTo>
                <a:lnTo>
                  <a:pt x="4715" y="925873"/>
                </a:lnTo>
                <a:lnTo>
                  <a:pt x="57871" y="910012"/>
                </a:lnTo>
                <a:lnTo>
                  <a:pt x="170702" y="876623"/>
                </a:lnTo>
                <a:lnTo>
                  <a:pt x="271774" y="826862"/>
                </a:lnTo>
                <a:lnTo>
                  <a:pt x="257934" y="801720"/>
                </a:lnTo>
                <a:lnTo>
                  <a:pt x="133169" y="545242"/>
                </a:lnTo>
                <a:lnTo>
                  <a:pt x="98153" y="479165"/>
                </a:lnTo>
                <a:lnTo>
                  <a:pt x="12377" y="296630"/>
                </a:lnTo>
                <a:lnTo>
                  <a:pt x="0" y="281477"/>
                </a:lnTo>
                <a:lnTo>
                  <a:pt x="22625" y="250850"/>
                </a:lnTo>
                <a:lnTo>
                  <a:pt x="117315" y="132447"/>
                </a:lnTo>
                <a:lnTo>
                  <a:pt x="161822" y="85844"/>
                </a:lnTo>
                <a:lnTo>
                  <a:pt x="214719" y="37410"/>
                </a:lnTo>
                <a:lnTo>
                  <a:pt x="251926" y="0"/>
                </a:lnTo>
              </a:path>
            </a:pathLst>
          </a:custGeom>
          <a:noFill/>
          <a:ln w="13598" cap="flat">
            <a:solidFill>
              <a:srgbClr val="FF0000"/>
            </a:solidFill>
            <a:prstDash val="solid"/>
            <a:miter/>
          </a:ln>
        </p:spPr>
        <p:txBody>
          <a:bodyPr rtlCol="0" anchor="ctr"/>
          <a:lstStyle/>
          <a:p>
            <a:endParaRPr lang="de-DE"/>
          </a:p>
        </p:txBody>
      </p:sp>
      <p:sp>
        <p:nvSpPr>
          <p:cNvPr id="2379" name="Freihandform: Form 2378">
            <a:extLst>
              <a:ext uri="{FF2B5EF4-FFF2-40B4-BE49-F238E27FC236}">
                <a16:creationId xmlns:a16="http://schemas.microsoft.com/office/drawing/2014/main" id="{18DA1A1B-326C-79A5-FF90-8594633E66A1}"/>
              </a:ext>
            </a:extLst>
          </p:cNvPr>
          <p:cNvSpPr/>
          <p:nvPr/>
        </p:nvSpPr>
        <p:spPr>
          <a:xfrm>
            <a:off x="5426123" y="4149955"/>
            <a:ext cx="52659" cy="577270"/>
          </a:xfrm>
          <a:custGeom>
            <a:avLst/>
            <a:gdLst>
              <a:gd name="connsiteX0" fmla="*/ 25748 w 52659"/>
              <a:gd name="connsiteY0" fmla="*/ 0 h 577270"/>
              <a:gd name="connsiteX1" fmla="*/ 42949 w 52659"/>
              <a:gd name="connsiteY1" fmla="*/ 12180 h 577270"/>
              <a:gd name="connsiteX2" fmla="*/ 21992 w 52659"/>
              <a:gd name="connsiteY2" fmla="*/ 141259 h 577270"/>
              <a:gd name="connsiteX3" fmla="*/ 0 w 52659"/>
              <a:gd name="connsiteY3" fmla="*/ 247380 h 577270"/>
              <a:gd name="connsiteX4" fmla="*/ 8057 w 52659"/>
              <a:gd name="connsiteY4" fmla="*/ 341424 h 577270"/>
              <a:gd name="connsiteX5" fmla="*/ 52659 w 52659"/>
              <a:gd name="connsiteY5" fmla="*/ 577271 h 57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9" h="577270">
                <a:moveTo>
                  <a:pt x="25748" y="0"/>
                </a:moveTo>
                <a:lnTo>
                  <a:pt x="42949" y="12180"/>
                </a:lnTo>
                <a:lnTo>
                  <a:pt x="21992" y="141259"/>
                </a:lnTo>
                <a:lnTo>
                  <a:pt x="0" y="247380"/>
                </a:lnTo>
                <a:lnTo>
                  <a:pt x="8057" y="341424"/>
                </a:lnTo>
                <a:lnTo>
                  <a:pt x="52659" y="577271"/>
                </a:lnTo>
              </a:path>
            </a:pathLst>
          </a:custGeom>
          <a:noFill/>
          <a:ln w="13598" cap="flat">
            <a:solidFill>
              <a:srgbClr val="FF0000"/>
            </a:solidFill>
            <a:prstDash val="solid"/>
            <a:miter/>
          </a:ln>
        </p:spPr>
        <p:txBody>
          <a:bodyPr rtlCol="0" anchor="ctr"/>
          <a:lstStyle/>
          <a:p>
            <a:endParaRPr lang="de-DE"/>
          </a:p>
        </p:txBody>
      </p:sp>
      <p:sp>
        <p:nvSpPr>
          <p:cNvPr id="2380" name="Freihandform: Form 2379">
            <a:extLst>
              <a:ext uri="{FF2B5EF4-FFF2-40B4-BE49-F238E27FC236}">
                <a16:creationId xmlns:a16="http://schemas.microsoft.com/office/drawing/2014/main" id="{6896E270-3891-C9E1-FC4E-422FCA847F65}"/>
              </a:ext>
            </a:extLst>
          </p:cNvPr>
          <p:cNvSpPr/>
          <p:nvPr/>
        </p:nvSpPr>
        <p:spPr>
          <a:xfrm>
            <a:off x="5699618" y="4446014"/>
            <a:ext cx="259227" cy="610755"/>
          </a:xfrm>
          <a:custGeom>
            <a:avLst/>
            <a:gdLst>
              <a:gd name="connsiteX0" fmla="*/ 259227 w 259227"/>
              <a:gd name="connsiteY0" fmla="*/ 0 h 610755"/>
              <a:gd name="connsiteX1" fmla="*/ 192544 w 259227"/>
              <a:gd name="connsiteY1" fmla="*/ 46460 h 610755"/>
              <a:gd name="connsiteX2" fmla="*/ 158754 w 259227"/>
              <a:gd name="connsiteY2" fmla="*/ 83408 h 610755"/>
              <a:gd name="connsiteX3" fmla="*/ 110211 w 259227"/>
              <a:gd name="connsiteY3" fmla="*/ 172450 h 610755"/>
              <a:gd name="connsiteX4" fmla="*/ 141144 w 259227"/>
              <a:gd name="connsiteY4" fmla="*/ 191387 h 610755"/>
              <a:gd name="connsiteX5" fmla="*/ 112504 w 259227"/>
              <a:gd name="connsiteY5" fmla="*/ 292745 h 610755"/>
              <a:gd name="connsiteX6" fmla="*/ 84681 w 259227"/>
              <a:gd name="connsiteY6" fmla="*/ 420995 h 610755"/>
              <a:gd name="connsiteX7" fmla="*/ 52598 w 259227"/>
              <a:gd name="connsiteY7" fmla="*/ 541827 h 610755"/>
              <a:gd name="connsiteX8" fmla="*/ 0 w 259227"/>
              <a:gd name="connsiteY8" fmla="*/ 610755 h 6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227" h="610755">
                <a:moveTo>
                  <a:pt x="259227" y="0"/>
                </a:moveTo>
                <a:lnTo>
                  <a:pt x="192544" y="46460"/>
                </a:lnTo>
                <a:lnTo>
                  <a:pt x="158754" y="83408"/>
                </a:lnTo>
                <a:lnTo>
                  <a:pt x="110211" y="172450"/>
                </a:lnTo>
                <a:lnTo>
                  <a:pt x="141144" y="191387"/>
                </a:lnTo>
                <a:lnTo>
                  <a:pt x="112504" y="292745"/>
                </a:lnTo>
                <a:lnTo>
                  <a:pt x="84681" y="420995"/>
                </a:lnTo>
                <a:lnTo>
                  <a:pt x="52598" y="541827"/>
                </a:lnTo>
                <a:lnTo>
                  <a:pt x="0" y="610755"/>
                </a:lnTo>
              </a:path>
            </a:pathLst>
          </a:custGeom>
          <a:noFill/>
          <a:ln w="13598" cap="flat">
            <a:solidFill>
              <a:srgbClr val="FF0000"/>
            </a:solidFill>
            <a:prstDash val="solid"/>
            <a:miter/>
          </a:ln>
        </p:spPr>
        <p:txBody>
          <a:bodyPr rtlCol="0" anchor="ctr"/>
          <a:lstStyle/>
          <a:p>
            <a:endParaRPr lang="de-DE"/>
          </a:p>
        </p:txBody>
      </p:sp>
      <p:sp>
        <p:nvSpPr>
          <p:cNvPr id="2382" name="Freihandform: Form 2381">
            <a:extLst>
              <a:ext uri="{FF2B5EF4-FFF2-40B4-BE49-F238E27FC236}">
                <a16:creationId xmlns:a16="http://schemas.microsoft.com/office/drawing/2014/main" id="{8FFB5925-2B6C-1288-E048-6DAEF6100442}"/>
              </a:ext>
            </a:extLst>
          </p:cNvPr>
          <p:cNvSpPr/>
          <p:nvPr/>
        </p:nvSpPr>
        <p:spPr>
          <a:xfrm>
            <a:off x="7884487" y="4249911"/>
            <a:ext cx="115947" cy="308558"/>
          </a:xfrm>
          <a:custGeom>
            <a:avLst/>
            <a:gdLst>
              <a:gd name="connsiteX0" fmla="*/ 0 w 115947"/>
              <a:gd name="connsiteY0" fmla="*/ 0 h 308558"/>
              <a:gd name="connsiteX1" fmla="*/ 77434 w 115947"/>
              <a:gd name="connsiteY1" fmla="*/ 181691 h 308558"/>
              <a:gd name="connsiteX2" fmla="*/ 101998 w 115947"/>
              <a:gd name="connsiteY2" fmla="*/ 253491 h 308558"/>
              <a:gd name="connsiteX3" fmla="*/ 112885 w 115947"/>
              <a:gd name="connsiteY3" fmla="*/ 286050 h 308558"/>
              <a:gd name="connsiteX4" fmla="*/ 115947 w 115947"/>
              <a:gd name="connsiteY4" fmla="*/ 308559 h 30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47" h="308558">
                <a:moveTo>
                  <a:pt x="0" y="0"/>
                </a:moveTo>
                <a:lnTo>
                  <a:pt x="77434" y="181691"/>
                </a:lnTo>
                <a:lnTo>
                  <a:pt x="101998" y="253491"/>
                </a:lnTo>
                <a:lnTo>
                  <a:pt x="112885" y="286050"/>
                </a:lnTo>
                <a:lnTo>
                  <a:pt x="115947" y="308559"/>
                </a:lnTo>
              </a:path>
            </a:pathLst>
          </a:custGeom>
          <a:noFill/>
          <a:ln w="13598" cap="flat">
            <a:solidFill>
              <a:srgbClr val="FF0000"/>
            </a:solidFill>
            <a:prstDash val="solid"/>
            <a:miter/>
          </a:ln>
        </p:spPr>
        <p:txBody>
          <a:bodyPr rtlCol="0" anchor="ctr"/>
          <a:lstStyle/>
          <a:p>
            <a:endParaRPr lang="de-DE"/>
          </a:p>
        </p:txBody>
      </p:sp>
      <p:sp>
        <p:nvSpPr>
          <p:cNvPr id="2383" name="Freihandform: Form 2382">
            <a:extLst>
              <a:ext uri="{FF2B5EF4-FFF2-40B4-BE49-F238E27FC236}">
                <a16:creationId xmlns:a16="http://schemas.microsoft.com/office/drawing/2014/main" id="{3CF5EB1D-F9E8-05EF-0FB0-A723C4292ACE}"/>
              </a:ext>
            </a:extLst>
          </p:cNvPr>
          <p:cNvSpPr/>
          <p:nvPr/>
        </p:nvSpPr>
        <p:spPr>
          <a:xfrm>
            <a:off x="7864" y="0"/>
            <a:ext cx="6804" cy="6804"/>
          </a:xfrm>
          <a:custGeom>
            <a:avLst/>
            <a:gdLst/>
            <a:ahLst/>
            <a:cxnLst/>
            <a:rect l="l" t="t" r="r" b="b"/>
            <a:pathLst>
              <a:path w="6804" h="6804"/>
            </a:pathLst>
          </a:custGeom>
          <a:noFill/>
          <a:ln w="13598" cap="flat">
            <a:solidFill>
              <a:srgbClr val="FF0000"/>
            </a:solidFill>
            <a:prstDash val="solid"/>
            <a:miter/>
          </a:ln>
        </p:spPr>
        <p:txBody>
          <a:bodyPr rtlCol="0" anchor="ctr"/>
          <a:lstStyle/>
          <a:p>
            <a:endParaRPr lang="de-DE"/>
          </a:p>
        </p:txBody>
      </p:sp>
      <p:sp>
        <p:nvSpPr>
          <p:cNvPr id="2384" name="Freihandform: Form 2383">
            <a:extLst>
              <a:ext uri="{FF2B5EF4-FFF2-40B4-BE49-F238E27FC236}">
                <a16:creationId xmlns:a16="http://schemas.microsoft.com/office/drawing/2014/main" id="{83621E39-7ECA-A177-2B18-8879AA8B231A}"/>
              </a:ext>
            </a:extLst>
          </p:cNvPr>
          <p:cNvSpPr/>
          <p:nvPr/>
        </p:nvSpPr>
        <p:spPr>
          <a:xfrm>
            <a:off x="4129465" y="2251272"/>
            <a:ext cx="2641368" cy="2209201"/>
          </a:xfrm>
          <a:custGeom>
            <a:avLst/>
            <a:gdLst>
              <a:gd name="connsiteX0" fmla="*/ 0 w 2641368"/>
              <a:gd name="connsiteY0" fmla="*/ 0 h 2209201"/>
              <a:gd name="connsiteX1" fmla="*/ 119465 w 2641368"/>
              <a:gd name="connsiteY1" fmla="*/ 159053 h 2209201"/>
              <a:gd name="connsiteX2" fmla="*/ 247775 w 2641368"/>
              <a:gd name="connsiteY2" fmla="*/ 329013 h 2209201"/>
              <a:gd name="connsiteX3" fmla="*/ 433909 w 2641368"/>
              <a:gd name="connsiteY3" fmla="*/ 513718 h 2209201"/>
              <a:gd name="connsiteX4" fmla="*/ 599317 w 2641368"/>
              <a:gd name="connsiteY4" fmla="*/ 711276 h 2209201"/>
              <a:gd name="connsiteX5" fmla="*/ 895206 w 2641368"/>
              <a:gd name="connsiteY5" fmla="*/ 1034859 h 2209201"/>
              <a:gd name="connsiteX6" fmla="*/ 949151 w 2641368"/>
              <a:gd name="connsiteY6" fmla="*/ 1053877 h 2209201"/>
              <a:gd name="connsiteX7" fmla="*/ 1048801 w 2641368"/>
              <a:gd name="connsiteY7" fmla="*/ 1172008 h 2209201"/>
              <a:gd name="connsiteX8" fmla="*/ 1094255 w 2641368"/>
              <a:gd name="connsiteY8" fmla="*/ 1261051 h 2209201"/>
              <a:gd name="connsiteX9" fmla="*/ 1260887 w 2641368"/>
              <a:gd name="connsiteY9" fmla="*/ 1406957 h 2209201"/>
              <a:gd name="connsiteX10" fmla="*/ 1484554 w 2641368"/>
              <a:gd name="connsiteY10" fmla="*/ 1565023 h 2209201"/>
              <a:gd name="connsiteX11" fmla="*/ 1802258 w 2641368"/>
              <a:gd name="connsiteY11" fmla="*/ 1704744 h 2209201"/>
              <a:gd name="connsiteX12" fmla="*/ 2036084 w 2641368"/>
              <a:gd name="connsiteY12" fmla="*/ 1762629 h 2209201"/>
              <a:gd name="connsiteX13" fmla="*/ 2155079 w 2641368"/>
              <a:gd name="connsiteY13" fmla="*/ 1826665 h 2209201"/>
              <a:gd name="connsiteX14" fmla="*/ 2395710 w 2641368"/>
              <a:gd name="connsiteY14" fmla="*/ 1981350 h 2209201"/>
              <a:gd name="connsiteX15" fmla="*/ 2519325 w 2641368"/>
              <a:gd name="connsiteY15" fmla="*/ 2061437 h 2209201"/>
              <a:gd name="connsiteX16" fmla="*/ 2602760 w 2641368"/>
              <a:gd name="connsiteY16" fmla="*/ 2141239 h 2209201"/>
              <a:gd name="connsiteX17" fmla="*/ 2641369 w 2641368"/>
              <a:gd name="connsiteY17" fmla="*/ 2209201 h 220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41368" h="2209201">
                <a:moveTo>
                  <a:pt x="0" y="0"/>
                </a:moveTo>
                <a:lnTo>
                  <a:pt x="119465" y="159053"/>
                </a:lnTo>
                <a:lnTo>
                  <a:pt x="247775" y="329013"/>
                </a:lnTo>
                <a:lnTo>
                  <a:pt x="433909" y="513718"/>
                </a:lnTo>
                <a:lnTo>
                  <a:pt x="599317" y="711276"/>
                </a:lnTo>
                <a:lnTo>
                  <a:pt x="895206" y="1034859"/>
                </a:lnTo>
                <a:lnTo>
                  <a:pt x="949151" y="1053877"/>
                </a:lnTo>
                <a:lnTo>
                  <a:pt x="1048801" y="1172008"/>
                </a:lnTo>
                <a:lnTo>
                  <a:pt x="1094255" y="1261051"/>
                </a:lnTo>
                <a:lnTo>
                  <a:pt x="1260887" y="1406957"/>
                </a:lnTo>
                <a:lnTo>
                  <a:pt x="1484554" y="1565023"/>
                </a:lnTo>
                <a:lnTo>
                  <a:pt x="1802258" y="1704744"/>
                </a:lnTo>
                <a:lnTo>
                  <a:pt x="2036084" y="1762629"/>
                </a:lnTo>
                <a:lnTo>
                  <a:pt x="2155079" y="1826665"/>
                </a:lnTo>
                <a:lnTo>
                  <a:pt x="2395710" y="1981350"/>
                </a:lnTo>
                <a:lnTo>
                  <a:pt x="2519325" y="2061437"/>
                </a:lnTo>
                <a:lnTo>
                  <a:pt x="2602760" y="2141239"/>
                </a:lnTo>
                <a:lnTo>
                  <a:pt x="2641369" y="2209201"/>
                </a:lnTo>
              </a:path>
            </a:pathLst>
          </a:custGeom>
          <a:noFill/>
          <a:ln w="13598" cap="flat">
            <a:solidFill>
              <a:srgbClr val="FF0000"/>
            </a:solidFill>
            <a:prstDash val="solid"/>
            <a:miter/>
          </a:ln>
        </p:spPr>
        <p:txBody>
          <a:bodyPr rtlCol="0" anchor="ctr"/>
          <a:lstStyle/>
          <a:p>
            <a:endParaRPr lang="de-DE"/>
          </a:p>
        </p:txBody>
      </p:sp>
      <p:sp>
        <p:nvSpPr>
          <p:cNvPr id="2385" name="Freihandform: Form 2384">
            <a:extLst>
              <a:ext uri="{FF2B5EF4-FFF2-40B4-BE49-F238E27FC236}">
                <a16:creationId xmlns:a16="http://schemas.microsoft.com/office/drawing/2014/main" id="{2BD50881-E872-303B-DE22-51555A98D515}"/>
              </a:ext>
            </a:extLst>
          </p:cNvPr>
          <p:cNvSpPr/>
          <p:nvPr/>
        </p:nvSpPr>
        <p:spPr>
          <a:xfrm>
            <a:off x="7864" y="0"/>
            <a:ext cx="6804" cy="6804"/>
          </a:xfrm>
          <a:custGeom>
            <a:avLst/>
            <a:gdLst/>
            <a:ahLst/>
            <a:cxnLst/>
            <a:rect l="l" t="t" r="r" b="b"/>
            <a:pathLst>
              <a:path w="6804" h="6804"/>
            </a:pathLst>
          </a:custGeom>
          <a:noFill/>
          <a:ln w="13598" cap="flat">
            <a:solidFill>
              <a:srgbClr val="FF0000"/>
            </a:solidFill>
            <a:prstDash val="solid"/>
            <a:miter/>
          </a:ln>
        </p:spPr>
        <p:txBody>
          <a:bodyPr rtlCol="0" anchor="ctr"/>
          <a:lstStyle/>
          <a:p>
            <a:endParaRPr lang="de-DE"/>
          </a:p>
        </p:txBody>
      </p:sp>
      <p:sp>
        <p:nvSpPr>
          <p:cNvPr id="2386" name="Freihandform: Form 2385">
            <a:extLst>
              <a:ext uri="{FF2B5EF4-FFF2-40B4-BE49-F238E27FC236}">
                <a16:creationId xmlns:a16="http://schemas.microsoft.com/office/drawing/2014/main" id="{739F0DAF-0285-5993-D1F7-5251D8255360}"/>
              </a:ext>
            </a:extLst>
          </p:cNvPr>
          <p:cNvSpPr/>
          <p:nvPr/>
        </p:nvSpPr>
        <p:spPr>
          <a:xfrm>
            <a:off x="4591238" y="534995"/>
            <a:ext cx="2805374" cy="2183582"/>
          </a:xfrm>
          <a:custGeom>
            <a:avLst/>
            <a:gdLst>
              <a:gd name="connsiteX0" fmla="*/ 2805375 w 2805374"/>
              <a:gd name="connsiteY0" fmla="*/ 2176424 h 2183582"/>
              <a:gd name="connsiteX1" fmla="*/ 2458759 w 2805374"/>
              <a:gd name="connsiteY1" fmla="*/ 2183583 h 2183582"/>
              <a:gd name="connsiteX2" fmla="*/ 2435420 w 2805374"/>
              <a:gd name="connsiteY2" fmla="*/ 2152473 h 2183582"/>
              <a:gd name="connsiteX3" fmla="*/ 2433991 w 2805374"/>
              <a:gd name="connsiteY3" fmla="*/ 2113409 h 2183582"/>
              <a:gd name="connsiteX4" fmla="*/ 2454812 w 2805374"/>
              <a:gd name="connsiteY4" fmla="*/ 2063329 h 2183582"/>
              <a:gd name="connsiteX5" fmla="*/ 2535376 w 2805374"/>
              <a:gd name="connsiteY5" fmla="*/ 1929085 h 2183582"/>
              <a:gd name="connsiteX6" fmla="*/ 2505369 w 2805374"/>
              <a:gd name="connsiteY6" fmla="*/ 1914673 h 2183582"/>
              <a:gd name="connsiteX7" fmla="*/ 2406365 w 2805374"/>
              <a:gd name="connsiteY7" fmla="*/ 1865838 h 2183582"/>
              <a:gd name="connsiteX8" fmla="*/ 2185719 w 2805374"/>
              <a:gd name="connsiteY8" fmla="*/ 1720081 h 2183582"/>
              <a:gd name="connsiteX9" fmla="*/ 2017284 w 2805374"/>
              <a:gd name="connsiteY9" fmla="*/ 1579203 h 2183582"/>
              <a:gd name="connsiteX10" fmla="*/ 2016242 w 2805374"/>
              <a:gd name="connsiteY10" fmla="*/ 1552789 h 2183582"/>
              <a:gd name="connsiteX11" fmla="*/ 1849752 w 2805374"/>
              <a:gd name="connsiteY11" fmla="*/ 1282321 h 2183582"/>
              <a:gd name="connsiteX12" fmla="*/ 1773203 w 2805374"/>
              <a:gd name="connsiteY12" fmla="*/ 1243665 h 2183582"/>
              <a:gd name="connsiteX13" fmla="*/ 1679745 w 2805374"/>
              <a:gd name="connsiteY13" fmla="*/ 1140436 h 2183582"/>
              <a:gd name="connsiteX14" fmla="*/ 1576584 w 2805374"/>
              <a:gd name="connsiteY14" fmla="*/ 1067071 h 2183582"/>
              <a:gd name="connsiteX15" fmla="*/ 1300400 w 2805374"/>
              <a:gd name="connsiteY15" fmla="*/ 850930 h 2183582"/>
              <a:gd name="connsiteX16" fmla="*/ 1060274 w 2805374"/>
              <a:gd name="connsiteY16" fmla="*/ 705009 h 2183582"/>
              <a:gd name="connsiteX17" fmla="*/ 1040377 w 2805374"/>
              <a:gd name="connsiteY17" fmla="*/ 692918 h 2183582"/>
              <a:gd name="connsiteX18" fmla="*/ 1029974 w 2805374"/>
              <a:gd name="connsiteY18" fmla="*/ 701635 h 2183582"/>
              <a:gd name="connsiteX19" fmla="*/ 821759 w 2805374"/>
              <a:gd name="connsiteY19" fmla="*/ 568085 h 2183582"/>
              <a:gd name="connsiteX20" fmla="*/ 569044 w 2805374"/>
              <a:gd name="connsiteY20" fmla="*/ 405045 h 2183582"/>
              <a:gd name="connsiteX21" fmla="*/ 547814 w 2805374"/>
              <a:gd name="connsiteY21" fmla="*/ 376500 h 2183582"/>
              <a:gd name="connsiteX22" fmla="*/ 405440 w 2805374"/>
              <a:gd name="connsiteY22" fmla="*/ 288588 h 2183582"/>
              <a:gd name="connsiteX23" fmla="*/ 23679 w 2805374"/>
              <a:gd name="connsiteY23" fmla="*/ 9356 h 2183582"/>
              <a:gd name="connsiteX24" fmla="*/ 0 w 2805374"/>
              <a:gd name="connsiteY24" fmla="*/ 0 h 21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05374" h="2183582">
                <a:moveTo>
                  <a:pt x="2805375" y="2176424"/>
                </a:moveTo>
                <a:lnTo>
                  <a:pt x="2458759" y="2183583"/>
                </a:lnTo>
                <a:lnTo>
                  <a:pt x="2435420" y="2152473"/>
                </a:lnTo>
                <a:lnTo>
                  <a:pt x="2433991" y="2113409"/>
                </a:lnTo>
                <a:lnTo>
                  <a:pt x="2454812" y="2063329"/>
                </a:lnTo>
                <a:lnTo>
                  <a:pt x="2535376" y="1929085"/>
                </a:lnTo>
                <a:lnTo>
                  <a:pt x="2505369" y="1914673"/>
                </a:lnTo>
                <a:lnTo>
                  <a:pt x="2406365" y="1865838"/>
                </a:lnTo>
                <a:lnTo>
                  <a:pt x="2185719" y="1720081"/>
                </a:lnTo>
                <a:lnTo>
                  <a:pt x="2017284" y="1579203"/>
                </a:lnTo>
                <a:lnTo>
                  <a:pt x="2016242" y="1552789"/>
                </a:lnTo>
                <a:lnTo>
                  <a:pt x="1849752" y="1282321"/>
                </a:lnTo>
                <a:lnTo>
                  <a:pt x="1773203" y="1243665"/>
                </a:lnTo>
                <a:lnTo>
                  <a:pt x="1679745" y="1140436"/>
                </a:lnTo>
                <a:lnTo>
                  <a:pt x="1576584" y="1067071"/>
                </a:lnTo>
                <a:lnTo>
                  <a:pt x="1300400" y="850930"/>
                </a:lnTo>
                <a:lnTo>
                  <a:pt x="1060274" y="705009"/>
                </a:lnTo>
                <a:lnTo>
                  <a:pt x="1040377" y="692918"/>
                </a:lnTo>
                <a:lnTo>
                  <a:pt x="1029974" y="701635"/>
                </a:lnTo>
                <a:lnTo>
                  <a:pt x="821759" y="568085"/>
                </a:lnTo>
                <a:lnTo>
                  <a:pt x="569044" y="405045"/>
                </a:lnTo>
                <a:lnTo>
                  <a:pt x="547814" y="376500"/>
                </a:lnTo>
                <a:lnTo>
                  <a:pt x="405440" y="288588"/>
                </a:lnTo>
                <a:lnTo>
                  <a:pt x="23679" y="9356"/>
                </a:lnTo>
                <a:lnTo>
                  <a:pt x="0" y="0"/>
                </a:lnTo>
              </a:path>
            </a:pathLst>
          </a:custGeom>
          <a:noFill/>
          <a:ln w="13598" cap="flat">
            <a:solidFill>
              <a:srgbClr val="FF0000"/>
            </a:solidFill>
            <a:prstDash val="solid"/>
            <a:miter/>
          </a:ln>
        </p:spPr>
        <p:txBody>
          <a:bodyPr rtlCol="0" anchor="ctr"/>
          <a:lstStyle/>
          <a:p>
            <a:endParaRPr lang="de-DE"/>
          </a:p>
        </p:txBody>
      </p:sp>
      <p:sp>
        <p:nvSpPr>
          <p:cNvPr id="2387" name="Freihandform: Form 2386">
            <a:extLst>
              <a:ext uri="{FF2B5EF4-FFF2-40B4-BE49-F238E27FC236}">
                <a16:creationId xmlns:a16="http://schemas.microsoft.com/office/drawing/2014/main" id="{80F35502-C57C-0438-AD9D-125EB68B8B1B}"/>
              </a:ext>
            </a:extLst>
          </p:cNvPr>
          <p:cNvSpPr/>
          <p:nvPr/>
        </p:nvSpPr>
        <p:spPr>
          <a:xfrm>
            <a:off x="5542389" y="814437"/>
            <a:ext cx="247237" cy="425566"/>
          </a:xfrm>
          <a:custGeom>
            <a:avLst/>
            <a:gdLst>
              <a:gd name="connsiteX0" fmla="*/ 109122 w 247237"/>
              <a:gd name="connsiteY0" fmla="*/ 425567 h 425566"/>
              <a:gd name="connsiteX1" fmla="*/ 236922 w 247237"/>
              <a:gd name="connsiteY1" fmla="*/ 273346 h 425566"/>
              <a:gd name="connsiteX2" fmla="*/ 247238 w 247237"/>
              <a:gd name="connsiteY2" fmla="*/ 250333 h 425566"/>
              <a:gd name="connsiteX3" fmla="*/ 238440 w 247237"/>
              <a:gd name="connsiteY3" fmla="*/ 209527 h 425566"/>
              <a:gd name="connsiteX4" fmla="*/ 171587 w 247237"/>
              <a:gd name="connsiteY4" fmla="*/ 154392 h 425566"/>
              <a:gd name="connsiteX5" fmla="*/ 78822 w 247237"/>
              <a:gd name="connsiteY5" fmla="*/ 78536 h 425566"/>
              <a:gd name="connsiteX6" fmla="*/ 0 w 247237"/>
              <a:gd name="connsiteY6" fmla="*/ 0 h 42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237" h="425566">
                <a:moveTo>
                  <a:pt x="109122" y="425567"/>
                </a:moveTo>
                <a:lnTo>
                  <a:pt x="236922" y="273346"/>
                </a:lnTo>
                <a:lnTo>
                  <a:pt x="247238" y="250333"/>
                </a:lnTo>
                <a:lnTo>
                  <a:pt x="238440" y="209527"/>
                </a:lnTo>
                <a:lnTo>
                  <a:pt x="171587" y="154392"/>
                </a:lnTo>
                <a:lnTo>
                  <a:pt x="78822" y="78536"/>
                </a:lnTo>
                <a:lnTo>
                  <a:pt x="0" y="0"/>
                </a:lnTo>
              </a:path>
            </a:pathLst>
          </a:custGeom>
          <a:noFill/>
          <a:ln w="13598" cap="flat">
            <a:solidFill>
              <a:srgbClr val="FF0000"/>
            </a:solidFill>
            <a:prstDash val="solid"/>
            <a:miter/>
          </a:ln>
        </p:spPr>
        <p:txBody>
          <a:bodyPr rtlCol="0" anchor="ctr"/>
          <a:lstStyle/>
          <a:p>
            <a:endParaRPr lang="de-DE"/>
          </a:p>
        </p:txBody>
      </p:sp>
      <p:sp>
        <p:nvSpPr>
          <p:cNvPr id="2388" name="Freihandform: Form 2387">
            <a:extLst>
              <a:ext uri="{FF2B5EF4-FFF2-40B4-BE49-F238E27FC236}">
                <a16:creationId xmlns:a16="http://schemas.microsoft.com/office/drawing/2014/main" id="{B5B96412-59FD-794F-B0A5-9FC57C9D5EE4}"/>
              </a:ext>
            </a:extLst>
          </p:cNvPr>
          <p:cNvSpPr/>
          <p:nvPr/>
        </p:nvSpPr>
        <p:spPr>
          <a:xfrm>
            <a:off x="6396436" y="1054081"/>
            <a:ext cx="438338" cy="1186889"/>
          </a:xfrm>
          <a:custGeom>
            <a:avLst/>
            <a:gdLst>
              <a:gd name="connsiteX0" fmla="*/ 363661 w 438338"/>
              <a:gd name="connsiteY0" fmla="*/ 1186890 h 1186889"/>
              <a:gd name="connsiteX1" fmla="*/ 384842 w 438338"/>
              <a:gd name="connsiteY1" fmla="*/ 1151350 h 1186889"/>
              <a:gd name="connsiteX2" fmla="*/ 430105 w 438338"/>
              <a:gd name="connsiteY2" fmla="*/ 1042330 h 1186889"/>
              <a:gd name="connsiteX3" fmla="*/ 438339 w 438338"/>
              <a:gd name="connsiteY3" fmla="*/ 908447 h 1186889"/>
              <a:gd name="connsiteX4" fmla="*/ 378154 w 438338"/>
              <a:gd name="connsiteY4" fmla="*/ 833422 h 1186889"/>
              <a:gd name="connsiteX5" fmla="*/ 309450 w 438338"/>
              <a:gd name="connsiteY5" fmla="*/ 723973 h 1186889"/>
              <a:gd name="connsiteX6" fmla="*/ 259744 w 438338"/>
              <a:gd name="connsiteY6" fmla="*/ 594377 h 1186889"/>
              <a:gd name="connsiteX7" fmla="*/ 235180 w 438338"/>
              <a:gd name="connsiteY7" fmla="*/ 499966 h 1186889"/>
              <a:gd name="connsiteX8" fmla="*/ 204411 w 438338"/>
              <a:gd name="connsiteY8" fmla="*/ 397097 h 1186889"/>
              <a:gd name="connsiteX9" fmla="*/ 281804 w 438338"/>
              <a:gd name="connsiteY9" fmla="*/ 283233 h 1186889"/>
              <a:gd name="connsiteX10" fmla="*/ 323086 w 438338"/>
              <a:gd name="connsiteY10" fmla="*/ 221272 h 1186889"/>
              <a:gd name="connsiteX11" fmla="*/ 334327 w 438338"/>
              <a:gd name="connsiteY11" fmla="*/ 184780 h 1186889"/>
              <a:gd name="connsiteX12" fmla="*/ 327747 w 438338"/>
              <a:gd name="connsiteY12" fmla="*/ 161087 h 1186889"/>
              <a:gd name="connsiteX13" fmla="*/ 299617 w 438338"/>
              <a:gd name="connsiteY13" fmla="*/ 149989 h 1186889"/>
              <a:gd name="connsiteX14" fmla="*/ 197416 w 438338"/>
              <a:gd name="connsiteY14" fmla="*/ 152820 h 1186889"/>
              <a:gd name="connsiteX15" fmla="*/ 136707 w 438338"/>
              <a:gd name="connsiteY15" fmla="*/ 135469 h 1186889"/>
              <a:gd name="connsiteX16" fmla="*/ 88947 w 438338"/>
              <a:gd name="connsiteY16" fmla="*/ 102556 h 1186889"/>
              <a:gd name="connsiteX17" fmla="*/ 0 w 438338"/>
              <a:gd name="connsiteY17" fmla="*/ 0 h 118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338" h="1186889">
                <a:moveTo>
                  <a:pt x="363661" y="1186890"/>
                </a:moveTo>
                <a:lnTo>
                  <a:pt x="384842" y="1151350"/>
                </a:lnTo>
                <a:lnTo>
                  <a:pt x="430105" y="1042330"/>
                </a:lnTo>
                <a:lnTo>
                  <a:pt x="438339" y="908447"/>
                </a:lnTo>
                <a:lnTo>
                  <a:pt x="378154" y="833422"/>
                </a:lnTo>
                <a:lnTo>
                  <a:pt x="309450" y="723973"/>
                </a:lnTo>
                <a:lnTo>
                  <a:pt x="259744" y="594377"/>
                </a:lnTo>
                <a:lnTo>
                  <a:pt x="235180" y="499966"/>
                </a:lnTo>
                <a:lnTo>
                  <a:pt x="204411" y="397097"/>
                </a:lnTo>
                <a:lnTo>
                  <a:pt x="281804" y="283233"/>
                </a:lnTo>
                <a:lnTo>
                  <a:pt x="323086" y="221272"/>
                </a:lnTo>
                <a:lnTo>
                  <a:pt x="334327" y="184780"/>
                </a:lnTo>
                <a:lnTo>
                  <a:pt x="327747" y="161087"/>
                </a:lnTo>
                <a:lnTo>
                  <a:pt x="299617" y="149989"/>
                </a:lnTo>
                <a:lnTo>
                  <a:pt x="197416" y="152820"/>
                </a:lnTo>
                <a:lnTo>
                  <a:pt x="136707" y="135469"/>
                </a:lnTo>
                <a:lnTo>
                  <a:pt x="88947" y="102556"/>
                </a:lnTo>
                <a:lnTo>
                  <a:pt x="0" y="0"/>
                </a:lnTo>
              </a:path>
            </a:pathLst>
          </a:custGeom>
          <a:noFill/>
          <a:ln w="13598" cap="flat">
            <a:solidFill>
              <a:srgbClr val="FF0000"/>
            </a:solidFill>
            <a:prstDash val="solid"/>
            <a:miter/>
          </a:ln>
        </p:spPr>
        <p:txBody>
          <a:bodyPr rtlCol="0" anchor="ctr"/>
          <a:lstStyle/>
          <a:p>
            <a:endParaRPr lang="de-DE"/>
          </a:p>
        </p:txBody>
      </p:sp>
      <p:sp>
        <p:nvSpPr>
          <p:cNvPr id="2389" name="Freihandform: Form 2388">
            <a:extLst>
              <a:ext uri="{FF2B5EF4-FFF2-40B4-BE49-F238E27FC236}">
                <a16:creationId xmlns:a16="http://schemas.microsoft.com/office/drawing/2014/main" id="{96965262-8071-F8D4-7F3C-F1CAF2EE27B8}"/>
              </a:ext>
            </a:extLst>
          </p:cNvPr>
          <p:cNvSpPr/>
          <p:nvPr/>
        </p:nvSpPr>
        <p:spPr>
          <a:xfrm>
            <a:off x="7582576" y="855570"/>
            <a:ext cx="1792412" cy="2471646"/>
          </a:xfrm>
          <a:custGeom>
            <a:avLst/>
            <a:gdLst>
              <a:gd name="connsiteX0" fmla="*/ 0 w 1792412"/>
              <a:gd name="connsiteY0" fmla="*/ 2471646 h 2471646"/>
              <a:gd name="connsiteX1" fmla="*/ 34226 w 1792412"/>
              <a:gd name="connsiteY1" fmla="*/ 2453853 h 2471646"/>
              <a:gd name="connsiteX2" fmla="*/ 20413 w 1792412"/>
              <a:gd name="connsiteY2" fmla="*/ 2438101 h 2471646"/>
              <a:gd name="connsiteX3" fmla="*/ 97371 w 1792412"/>
              <a:gd name="connsiteY3" fmla="*/ 2308457 h 2471646"/>
              <a:gd name="connsiteX4" fmla="*/ 268705 w 1792412"/>
              <a:gd name="connsiteY4" fmla="*/ 2078741 h 2471646"/>
              <a:gd name="connsiteX5" fmla="*/ 337022 w 1792412"/>
              <a:gd name="connsiteY5" fmla="*/ 1985466 h 2471646"/>
              <a:gd name="connsiteX6" fmla="*/ 379549 w 1792412"/>
              <a:gd name="connsiteY6" fmla="*/ 1915435 h 2471646"/>
              <a:gd name="connsiteX7" fmla="*/ 392817 w 1792412"/>
              <a:gd name="connsiteY7" fmla="*/ 1886394 h 2471646"/>
              <a:gd name="connsiteX8" fmla="*/ 466441 w 1792412"/>
              <a:gd name="connsiteY8" fmla="*/ 1759785 h 2471646"/>
              <a:gd name="connsiteX9" fmla="*/ 578237 w 1792412"/>
              <a:gd name="connsiteY9" fmla="*/ 1558334 h 2471646"/>
              <a:gd name="connsiteX10" fmla="*/ 675132 w 1792412"/>
              <a:gd name="connsiteY10" fmla="*/ 1388721 h 2471646"/>
              <a:gd name="connsiteX11" fmla="*/ 697858 w 1792412"/>
              <a:gd name="connsiteY11" fmla="*/ 1282845 h 2471646"/>
              <a:gd name="connsiteX12" fmla="*/ 697858 w 1792412"/>
              <a:gd name="connsiteY12" fmla="*/ 1191550 h 2471646"/>
              <a:gd name="connsiteX13" fmla="*/ 697858 w 1792412"/>
              <a:gd name="connsiteY13" fmla="*/ 1143056 h 2471646"/>
              <a:gd name="connsiteX14" fmla="*/ 752974 w 1792412"/>
              <a:gd name="connsiteY14" fmla="*/ 1044963 h 2471646"/>
              <a:gd name="connsiteX15" fmla="*/ 827550 w 1792412"/>
              <a:gd name="connsiteY15" fmla="*/ 905963 h 2471646"/>
              <a:gd name="connsiteX16" fmla="*/ 883618 w 1792412"/>
              <a:gd name="connsiteY16" fmla="*/ 844948 h 2471646"/>
              <a:gd name="connsiteX17" fmla="*/ 1024469 w 1792412"/>
              <a:gd name="connsiteY17" fmla="*/ 743053 h 2471646"/>
              <a:gd name="connsiteX18" fmla="*/ 1189476 w 1792412"/>
              <a:gd name="connsiteY18" fmla="*/ 611633 h 2471646"/>
              <a:gd name="connsiteX19" fmla="*/ 1345432 w 1792412"/>
              <a:gd name="connsiteY19" fmla="*/ 476103 h 2471646"/>
              <a:gd name="connsiteX20" fmla="*/ 1792412 w 1792412"/>
              <a:gd name="connsiteY20" fmla="*/ 0 h 247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2412" h="2471646">
                <a:moveTo>
                  <a:pt x="0" y="2471646"/>
                </a:moveTo>
                <a:lnTo>
                  <a:pt x="34226" y="2453853"/>
                </a:lnTo>
                <a:lnTo>
                  <a:pt x="20413" y="2438101"/>
                </a:lnTo>
                <a:lnTo>
                  <a:pt x="97371" y="2308457"/>
                </a:lnTo>
                <a:lnTo>
                  <a:pt x="268705" y="2078741"/>
                </a:lnTo>
                <a:lnTo>
                  <a:pt x="337022" y="1985466"/>
                </a:lnTo>
                <a:lnTo>
                  <a:pt x="379549" y="1915435"/>
                </a:lnTo>
                <a:lnTo>
                  <a:pt x="392817" y="1886394"/>
                </a:lnTo>
                <a:lnTo>
                  <a:pt x="466441" y="1759785"/>
                </a:lnTo>
                <a:lnTo>
                  <a:pt x="578237" y="1558334"/>
                </a:lnTo>
                <a:lnTo>
                  <a:pt x="675132" y="1388721"/>
                </a:lnTo>
                <a:lnTo>
                  <a:pt x="697858" y="1282845"/>
                </a:lnTo>
                <a:lnTo>
                  <a:pt x="697858" y="1191550"/>
                </a:lnTo>
                <a:lnTo>
                  <a:pt x="697858" y="1143056"/>
                </a:lnTo>
                <a:lnTo>
                  <a:pt x="752974" y="1044963"/>
                </a:lnTo>
                <a:lnTo>
                  <a:pt x="827550" y="905963"/>
                </a:lnTo>
                <a:lnTo>
                  <a:pt x="883618" y="844948"/>
                </a:lnTo>
                <a:lnTo>
                  <a:pt x="1024469" y="743053"/>
                </a:lnTo>
                <a:lnTo>
                  <a:pt x="1189476" y="611633"/>
                </a:lnTo>
                <a:lnTo>
                  <a:pt x="1345432" y="476103"/>
                </a:lnTo>
                <a:lnTo>
                  <a:pt x="1792412" y="0"/>
                </a:lnTo>
              </a:path>
            </a:pathLst>
          </a:custGeom>
          <a:noFill/>
          <a:ln w="13598" cap="flat">
            <a:solidFill>
              <a:srgbClr val="FF0000"/>
            </a:solidFill>
            <a:prstDash val="solid"/>
            <a:miter/>
          </a:ln>
        </p:spPr>
        <p:txBody>
          <a:bodyPr rtlCol="0" anchor="ctr"/>
          <a:lstStyle/>
          <a:p>
            <a:endParaRPr lang="de-DE"/>
          </a:p>
        </p:txBody>
      </p:sp>
      <p:sp>
        <p:nvSpPr>
          <p:cNvPr id="2390" name="Freihandform: Form 2389">
            <a:extLst>
              <a:ext uri="{FF2B5EF4-FFF2-40B4-BE49-F238E27FC236}">
                <a16:creationId xmlns:a16="http://schemas.microsoft.com/office/drawing/2014/main" id="{EA214D4F-B36E-3423-CE18-A1029DBC9CC6}"/>
              </a:ext>
            </a:extLst>
          </p:cNvPr>
          <p:cNvSpPr/>
          <p:nvPr/>
        </p:nvSpPr>
        <p:spPr>
          <a:xfrm>
            <a:off x="8699312" y="2965794"/>
            <a:ext cx="471340" cy="650370"/>
          </a:xfrm>
          <a:custGeom>
            <a:avLst/>
            <a:gdLst>
              <a:gd name="connsiteX0" fmla="*/ 0 w 471340"/>
              <a:gd name="connsiteY0" fmla="*/ 0 h 650370"/>
              <a:gd name="connsiteX1" fmla="*/ 19053 w 471340"/>
              <a:gd name="connsiteY1" fmla="*/ 29837 h 650370"/>
              <a:gd name="connsiteX2" fmla="*/ 32049 w 471340"/>
              <a:gd name="connsiteY2" fmla="*/ 63648 h 650370"/>
              <a:gd name="connsiteX3" fmla="*/ 55116 w 471340"/>
              <a:gd name="connsiteY3" fmla="*/ 94302 h 650370"/>
              <a:gd name="connsiteX4" fmla="*/ 96555 w 471340"/>
              <a:gd name="connsiteY4" fmla="*/ 125650 h 650370"/>
              <a:gd name="connsiteX5" fmla="*/ 148812 w 471340"/>
              <a:gd name="connsiteY5" fmla="*/ 149404 h 650370"/>
              <a:gd name="connsiteX6" fmla="*/ 264487 w 471340"/>
              <a:gd name="connsiteY6" fmla="*/ 176560 h 650370"/>
              <a:gd name="connsiteX7" fmla="*/ 291704 w 471340"/>
              <a:gd name="connsiteY7" fmla="*/ 189421 h 650370"/>
              <a:gd name="connsiteX8" fmla="*/ 306674 w 471340"/>
              <a:gd name="connsiteY8" fmla="*/ 207371 h 650370"/>
              <a:gd name="connsiteX9" fmla="*/ 322664 w 471340"/>
              <a:gd name="connsiteY9" fmla="*/ 239501 h 650370"/>
              <a:gd name="connsiteX10" fmla="*/ 341785 w 471340"/>
              <a:gd name="connsiteY10" fmla="*/ 356938 h 650370"/>
              <a:gd name="connsiteX11" fmla="*/ 337226 w 471340"/>
              <a:gd name="connsiteY11" fmla="*/ 383332 h 650370"/>
              <a:gd name="connsiteX12" fmla="*/ 332462 w 471340"/>
              <a:gd name="connsiteY12" fmla="*/ 431228 h 650370"/>
              <a:gd name="connsiteX13" fmla="*/ 340219 w 471340"/>
              <a:gd name="connsiteY13" fmla="*/ 461045 h 650370"/>
              <a:gd name="connsiteX14" fmla="*/ 366825 w 471340"/>
              <a:gd name="connsiteY14" fmla="*/ 512888 h 650370"/>
              <a:gd name="connsiteX15" fmla="*/ 409693 w 471340"/>
              <a:gd name="connsiteY15" fmla="*/ 567690 h 650370"/>
              <a:gd name="connsiteX16" fmla="*/ 471340 w 471340"/>
              <a:gd name="connsiteY16" fmla="*/ 650370 h 65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1340" h="650370">
                <a:moveTo>
                  <a:pt x="0" y="0"/>
                </a:moveTo>
                <a:lnTo>
                  <a:pt x="19053" y="29837"/>
                </a:lnTo>
                <a:lnTo>
                  <a:pt x="32049" y="63648"/>
                </a:lnTo>
                <a:lnTo>
                  <a:pt x="55116" y="94302"/>
                </a:lnTo>
                <a:lnTo>
                  <a:pt x="96555" y="125650"/>
                </a:lnTo>
                <a:lnTo>
                  <a:pt x="148812" y="149404"/>
                </a:lnTo>
                <a:lnTo>
                  <a:pt x="264487" y="176560"/>
                </a:lnTo>
                <a:lnTo>
                  <a:pt x="291704" y="189421"/>
                </a:lnTo>
                <a:lnTo>
                  <a:pt x="306674" y="207371"/>
                </a:lnTo>
                <a:lnTo>
                  <a:pt x="322664" y="239501"/>
                </a:lnTo>
                <a:lnTo>
                  <a:pt x="341785" y="356938"/>
                </a:lnTo>
                <a:lnTo>
                  <a:pt x="337226" y="383332"/>
                </a:lnTo>
                <a:lnTo>
                  <a:pt x="332462" y="431228"/>
                </a:lnTo>
                <a:lnTo>
                  <a:pt x="340219" y="461045"/>
                </a:lnTo>
                <a:lnTo>
                  <a:pt x="366825" y="512888"/>
                </a:lnTo>
                <a:lnTo>
                  <a:pt x="409693" y="567690"/>
                </a:lnTo>
                <a:lnTo>
                  <a:pt x="471340" y="650370"/>
                </a:lnTo>
              </a:path>
            </a:pathLst>
          </a:custGeom>
          <a:noFill/>
          <a:ln w="13598" cap="flat">
            <a:solidFill>
              <a:srgbClr val="FF0000"/>
            </a:solidFill>
            <a:prstDash val="solid"/>
            <a:miter/>
          </a:ln>
        </p:spPr>
        <p:txBody>
          <a:bodyPr rtlCol="0" anchor="ctr"/>
          <a:lstStyle/>
          <a:p>
            <a:endParaRPr lang="de-DE"/>
          </a:p>
        </p:txBody>
      </p:sp>
      <p:sp>
        <p:nvSpPr>
          <p:cNvPr id="2391" name="Freihandform: Form 2390">
            <a:extLst>
              <a:ext uri="{FF2B5EF4-FFF2-40B4-BE49-F238E27FC236}">
                <a16:creationId xmlns:a16="http://schemas.microsoft.com/office/drawing/2014/main" id="{0D482B00-46B7-C52F-E2A0-3AA2FC04DD15}"/>
              </a:ext>
            </a:extLst>
          </p:cNvPr>
          <p:cNvSpPr/>
          <p:nvPr/>
        </p:nvSpPr>
        <p:spPr>
          <a:xfrm>
            <a:off x="6588442" y="2239358"/>
            <a:ext cx="876214" cy="1333292"/>
          </a:xfrm>
          <a:custGeom>
            <a:avLst/>
            <a:gdLst>
              <a:gd name="connsiteX0" fmla="*/ 876215 w 876214"/>
              <a:gd name="connsiteY0" fmla="*/ 1333293 h 1333292"/>
              <a:gd name="connsiteX1" fmla="*/ 825930 w 876214"/>
              <a:gd name="connsiteY1" fmla="*/ 1305687 h 1333292"/>
              <a:gd name="connsiteX2" fmla="*/ 810825 w 876214"/>
              <a:gd name="connsiteY2" fmla="*/ 1277953 h 1333292"/>
              <a:gd name="connsiteX3" fmla="*/ 407733 w 876214"/>
              <a:gd name="connsiteY3" fmla="*/ 956302 h 1333292"/>
              <a:gd name="connsiteX4" fmla="*/ 225375 w 876214"/>
              <a:gd name="connsiteY4" fmla="*/ 767419 h 1333292"/>
              <a:gd name="connsiteX5" fmla="*/ 164700 w 876214"/>
              <a:gd name="connsiteY5" fmla="*/ 711337 h 1333292"/>
              <a:gd name="connsiteX6" fmla="*/ 210936 w 876214"/>
              <a:gd name="connsiteY6" fmla="*/ 655283 h 1333292"/>
              <a:gd name="connsiteX7" fmla="*/ 143648 w 876214"/>
              <a:gd name="connsiteY7" fmla="*/ 592261 h 1333292"/>
              <a:gd name="connsiteX8" fmla="*/ 167245 w 876214"/>
              <a:gd name="connsiteY8" fmla="*/ 533723 h 1333292"/>
              <a:gd name="connsiteX9" fmla="*/ 163387 w 876214"/>
              <a:gd name="connsiteY9" fmla="*/ 511493 h 1333292"/>
              <a:gd name="connsiteX10" fmla="*/ 60546 w 876214"/>
              <a:gd name="connsiteY10" fmla="*/ 447048 h 1333292"/>
              <a:gd name="connsiteX11" fmla="*/ 35070 w 876214"/>
              <a:gd name="connsiteY11" fmla="*/ 400322 h 1333292"/>
              <a:gd name="connsiteX12" fmla="*/ 7152 w 876214"/>
              <a:gd name="connsiteY12" fmla="*/ 349004 h 1333292"/>
              <a:gd name="connsiteX13" fmla="*/ 0 w 876214"/>
              <a:gd name="connsiteY13" fmla="*/ 272604 h 1333292"/>
              <a:gd name="connsiteX14" fmla="*/ 5410 w 876214"/>
              <a:gd name="connsiteY14" fmla="*/ 224722 h 1333292"/>
              <a:gd name="connsiteX15" fmla="*/ 33661 w 876214"/>
              <a:gd name="connsiteY15" fmla="*/ 170776 h 1333292"/>
              <a:gd name="connsiteX16" fmla="*/ 64894 w 876214"/>
              <a:gd name="connsiteY16" fmla="*/ 128474 h 1333292"/>
              <a:gd name="connsiteX17" fmla="*/ 120315 w 876214"/>
              <a:gd name="connsiteY17" fmla="*/ 61791 h 1333292"/>
              <a:gd name="connsiteX18" fmla="*/ 162326 w 876214"/>
              <a:gd name="connsiteY18" fmla="*/ 0 h 133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6214" h="1333292">
                <a:moveTo>
                  <a:pt x="876215" y="1333293"/>
                </a:moveTo>
                <a:lnTo>
                  <a:pt x="825930" y="1305687"/>
                </a:lnTo>
                <a:lnTo>
                  <a:pt x="810825" y="1277953"/>
                </a:lnTo>
                <a:lnTo>
                  <a:pt x="407733" y="956302"/>
                </a:lnTo>
                <a:lnTo>
                  <a:pt x="225375" y="767419"/>
                </a:lnTo>
                <a:lnTo>
                  <a:pt x="164700" y="711337"/>
                </a:lnTo>
                <a:lnTo>
                  <a:pt x="210936" y="655283"/>
                </a:lnTo>
                <a:lnTo>
                  <a:pt x="143648" y="592261"/>
                </a:lnTo>
                <a:lnTo>
                  <a:pt x="167245" y="533723"/>
                </a:lnTo>
                <a:lnTo>
                  <a:pt x="163387" y="511493"/>
                </a:lnTo>
                <a:lnTo>
                  <a:pt x="60546" y="447048"/>
                </a:lnTo>
                <a:lnTo>
                  <a:pt x="35070" y="400322"/>
                </a:lnTo>
                <a:lnTo>
                  <a:pt x="7152" y="349004"/>
                </a:lnTo>
                <a:lnTo>
                  <a:pt x="0" y="272604"/>
                </a:lnTo>
                <a:lnTo>
                  <a:pt x="5410" y="224722"/>
                </a:lnTo>
                <a:lnTo>
                  <a:pt x="33661" y="170776"/>
                </a:lnTo>
                <a:lnTo>
                  <a:pt x="64894" y="128474"/>
                </a:lnTo>
                <a:lnTo>
                  <a:pt x="120315" y="61791"/>
                </a:lnTo>
                <a:lnTo>
                  <a:pt x="162326" y="0"/>
                </a:lnTo>
              </a:path>
            </a:pathLst>
          </a:custGeom>
          <a:noFill/>
          <a:ln w="13598" cap="flat">
            <a:solidFill>
              <a:srgbClr val="FF0000"/>
            </a:solidFill>
            <a:prstDash val="solid"/>
            <a:miter/>
          </a:ln>
        </p:spPr>
        <p:txBody>
          <a:bodyPr rtlCol="0" anchor="ctr"/>
          <a:lstStyle/>
          <a:p>
            <a:endParaRPr lang="de-DE"/>
          </a:p>
        </p:txBody>
      </p:sp>
      <p:sp>
        <p:nvSpPr>
          <p:cNvPr id="2392" name="Freihandform: Form 2391">
            <a:extLst>
              <a:ext uri="{FF2B5EF4-FFF2-40B4-BE49-F238E27FC236}">
                <a16:creationId xmlns:a16="http://schemas.microsoft.com/office/drawing/2014/main" id="{50A1AB4E-9279-D46C-AD3C-BE61CD8150DF}"/>
              </a:ext>
            </a:extLst>
          </p:cNvPr>
          <p:cNvSpPr/>
          <p:nvPr/>
        </p:nvSpPr>
        <p:spPr>
          <a:xfrm>
            <a:off x="6103057" y="3209636"/>
            <a:ext cx="1311314" cy="335408"/>
          </a:xfrm>
          <a:custGeom>
            <a:avLst/>
            <a:gdLst>
              <a:gd name="connsiteX0" fmla="*/ 1311315 w 1311314"/>
              <a:gd name="connsiteY0" fmla="*/ 335409 h 335408"/>
              <a:gd name="connsiteX1" fmla="*/ 801394 w 1311314"/>
              <a:gd name="connsiteY1" fmla="*/ 256042 h 335408"/>
              <a:gd name="connsiteX2" fmla="*/ 683467 w 1311314"/>
              <a:gd name="connsiteY2" fmla="*/ 250007 h 335408"/>
              <a:gd name="connsiteX3" fmla="*/ 578019 w 1311314"/>
              <a:gd name="connsiteY3" fmla="*/ 255675 h 335408"/>
              <a:gd name="connsiteX4" fmla="*/ 504777 w 1311314"/>
              <a:gd name="connsiteY4" fmla="*/ 269644 h 335408"/>
              <a:gd name="connsiteX5" fmla="*/ 439455 w 1311314"/>
              <a:gd name="connsiteY5" fmla="*/ 248081 h 335408"/>
              <a:gd name="connsiteX6" fmla="*/ 355931 w 1311314"/>
              <a:gd name="connsiteY6" fmla="*/ 175710 h 335408"/>
              <a:gd name="connsiteX7" fmla="*/ 122663 w 1311314"/>
              <a:gd name="connsiteY7" fmla="*/ 104910 h 335408"/>
              <a:gd name="connsiteX8" fmla="*/ 59327 w 1311314"/>
              <a:gd name="connsiteY8" fmla="*/ 73242 h 335408"/>
              <a:gd name="connsiteX9" fmla="*/ 18046 w 1311314"/>
              <a:gd name="connsiteY9" fmla="*/ 29531 h 335408"/>
              <a:gd name="connsiteX10" fmla="*/ 0 w 1311314"/>
              <a:gd name="connsiteY10" fmla="*/ 0 h 33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1314" h="335408">
                <a:moveTo>
                  <a:pt x="1311315" y="335409"/>
                </a:moveTo>
                <a:lnTo>
                  <a:pt x="801394" y="256042"/>
                </a:lnTo>
                <a:lnTo>
                  <a:pt x="683467" y="250007"/>
                </a:lnTo>
                <a:lnTo>
                  <a:pt x="578019" y="255675"/>
                </a:lnTo>
                <a:lnTo>
                  <a:pt x="504777" y="269644"/>
                </a:lnTo>
                <a:lnTo>
                  <a:pt x="439455" y="248081"/>
                </a:lnTo>
                <a:lnTo>
                  <a:pt x="355931" y="175710"/>
                </a:lnTo>
                <a:lnTo>
                  <a:pt x="122663" y="104910"/>
                </a:lnTo>
                <a:lnTo>
                  <a:pt x="59327" y="73242"/>
                </a:lnTo>
                <a:lnTo>
                  <a:pt x="18046" y="29531"/>
                </a:lnTo>
                <a:lnTo>
                  <a:pt x="0" y="0"/>
                </a:lnTo>
              </a:path>
            </a:pathLst>
          </a:custGeom>
          <a:noFill/>
          <a:ln w="13598" cap="flat">
            <a:solidFill>
              <a:srgbClr val="FF0000"/>
            </a:solidFill>
            <a:prstDash val="solid"/>
            <a:miter/>
          </a:ln>
        </p:spPr>
        <p:txBody>
          <a:bodyPr rtlCol="0" anchor="ctr"/>
          <a:lstStyle/>
          <a:p>
            <a:endParaRPr lang="de-DE"/>
          </a:p>
        </p:txBody>
      </p:sp>
      <p:sp>
        <p:nvSpPr>
          <p:cNvPr id="2393" name="Freihandform: Form 2392">
            <a:extLst>
              <a:ext uri="{FF2B5EF4-FFF2-40B4-BE49-F238E27FC236}">
                <a16:creationId xmlns:a16="http://schemas.microsoft.com/office/drawing/2014/main" id="{5EAE7BC0-86B4-33BB-C1DD-9FD708EF85A1}"/>
              </a:ext>
            </a:extLst>
          </p:cNvPr>
          <p:cNvSpPr/>
          <p:nvPr/>
        </p:nvSpPr>
        <p:spPr>
          <a:xfrm>
            <a:off x="5683397" y="3553155"/>
            <a:ext cx="115375" cy="46773"/>
          </a:xfrm>
          <a:custGeom>
            <a:avLst/>
            <a:gdLst>
              <a:gd name="connsiteX0" fmla="*/ 115375 w 115375"/>
              <a:gd name="connsiteY0" fmla="*/ 26632 h 46773"/>
              <a:gd name="connsiteX1" fmla="*/ 91138 w 115375"/>
              <a:gd name="connsiteY1" fmla="*/ 14242 h 46773"/>
              <a:gd name="connsiteX2" fmla="*/ 69037 w 115375"/>
              <a:gd name="connsiteY2" fmla="*/ 46774 h 46773"/>
              <a:gd name="connsiteX3" fmla="*/ 46209 w 115375"/>
              <a:gd name="connsiteY3" fmla="*/ 31947 h 46773"/>
              <a:gd name="connsiteX4" fmla="*/ 0 w 115375"/>
              <a:gd name="connsiteY4" fmla="*/ 0 h 46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75" h="46773">
                <a:moveTo>
                  <a:pt x="115375" y="26632"/>
                </a:moveTo>
                <a:lnTo>
                  <a:pt x="91138" y="14242"/>
                </a:lnTo>
                <a:lnTo>
                  <a:pt x="69037" y="46774"/>
                </a:lnTo>
                <a:lnTo>
                  <a:pt x="46209" y="31947"/>
                </a:lnTo>
                <a:lnTo>
                  <a:pt x="0" y="0"/>
                </a:lnTo>
              </a:path>
            </a:pathLst>
          </a:custGeom>
          <a:noFill/>
          <a:ln w="13598" cap="flat">
            <a:solidFill>
              <a:srgbClr val="FF0000"/>
            </a:solidFill>
            <a:prstDash val="dash"/>
            <a:miter/>
          </a:ln>
        </p:spPr>
        <p:txBody>
          <a:bodyPr rtlCol="0" anchor="ctr"/>
          <a:lstStyle/>
          <a:p>
            <a:endParaRPr lang="de-DE"/>
          </a:p>
        </p:txBody>
      </p:sp>
      <p:sp>
        <p:nvSpPr>
          <p:cNvPr id="2394" name="Freihandform: Form 2393">
            <a:extLst>
              <a:ext uri="{FF2B5EF4-FFF2-40B4-BE49-F238E27FC236}">
                <a16:creationId xmlns:a16="http://schemas.microsoft.com/office/drawing/2014/main" id="{DACA6AF0-190B-D69A-1580-0571700E0F9E}"/>
              </a:ext>
            </a:extLst>
          </p:cNvPr>
          <p:cNvSpPr/>
          <p:nvPr/>
        </p:nvSpPr>
        <p:spPr>
          <a:xfrm>
            <a:off x="7864" y="0"/>
            <a:ext cx="6804" cy="6804"/>
          </a:xfrm>
          <a:custGeom>
            <a:avLst/>
            <a:gdLst/>
            <a:ahLst/>
            <a:cxnLst/>
            <a:rect l="l" t="t" r="r" b="b"/>
            <a:pathLst>
              <a:path w="6804" h="6804"/>
            </a:pathLst>
          </a:custGeom>
          <a:noFill/>
          <a:ln w="13598" cap="flat">
            <a:solidFill>
              <a:srgbClr val="FF0000"/>
            </a:solidFill>
            <a:custDash>
              <a:ds d="594878" sp="594878"/>
            </a:custDash>
            <a:miter/>
          </a:ln>
        </p:spPr>
        <p:txBody>
          <a:bodyPr rtlCol="0" anchor="ctr"/>
          <a:lstStyle/>
          <a:p>
            <a:endParaRPr lang="de-DE"/>
          </a:p>
        </p:txBody>
      </p:sp>
      <p:sp>
        <p:nvSpPr>
          <p:cNvPr id="2395" name="Freihandform: Form 2394">
            <a:extLst>
              <a:ext uri="{FF2B5EF4-FFF2-40B4-BE49-F238E27FC236}">
                <a16:creationId xmlns:a16="http://schemas.microsoft.com/office/drawing/2014/main" id="{CE7C5274-053A-76C6-14CC-0E9E2A3FF5E3}"/>
              </a:ext>
            </a:extLst>
          </p:cNvPr>
          <p:cNvSpPr/>
          <p:nvPr/>
        </p:nvSpPr>
        <p:spPr>
          <a:xfrm>
            <a:off x="5846825" y="3604352"/>
            <a:ext cx="1860340" cy="567302"/>
          </a:xfrm>
          <a:custGeom>
            <a:avLst/>
            <a:gdLst>
              <a:gd name="connsiteX0" fmla="*/ 0 w 1860340"/>
              <a:gd name="connsiteY0" fmla="*/ 0 h 567302"/>
              <a:gd name="connsiteX1" fmla="*/ 9336 w 1860340"/>
              <a:gd name="connsiteY1" fmla="*/ 4776 h 567302"/>
              <a:gd name="connsiteX2" fmla="*/ 109013 w 1860340"/>
              <a:gd name="connsiteY2" fmla="*/ 38724 h 567302"/>
              <a:gd name="connsiteX3" fmla="*/ 274278 w 1860340"/>
              <a:gd name="connsiteY3" fmla="*/ 75896 h 567302"/>
              <a:gd name="connsiteX4" fmla="*/ 467836 w 1860340"/>
              <a:gd name="connsiteY4" fmla="*/ 102671 h 567302"/>
              <a:gd name="connsiteX5" fmla="*/ 748489 w 1860340"/>
              <a:gd name="connsiteY5" fmla="*/ 136074 h 567302"/>
              <a:gd name="connsiteX6" fmla="*/ 1082394 w 1860340"/>
              <a:gd name="connsiteY6" fmla="*/ 316533 h 567302"/>
              <a:gd name="connsiteX7" fmla="*/ 1264480 w 1860340"/>
              <a:gd name="connsiteY7" fmla="*/ 386857 h 567302"/>
              <a:gd name="connsiteX8" fmla="*/ 1511820 w 1860340"/>
              <a:gd name="connsiteY8" fmla="*/ 394355 h 567302"/>
              <a:gd name="connsiteX9" fmla="*/ 1566663 w 1860340"/>
              <a:gd name="connsiteY9" fmla="*/ 409849 h 567302"/>
              <a:gd name="connsiteX10" fmla="*/ 1670022 w 1860340"/>
              <a:gd name="connsiteY10" fmla="*/ 442169 h 567302"/>
              <a:gd name="connsiteX11" fmla="*/ 1810328 w 1860340"/>
              <a:gd name="connsiteY11" fmla="*/ 481825 h 567302"/>
              <a:gd name="connsiteX12" fmla="*/ 1860340 w 1860340"/>
              <a:gd name="connsiteY12" fmla="*/ 526374 h 567302"/>
              <a:gd name="connsiteX13" fmla="*/ 1757117 w 1860340"/>
              <a:gd name="connsiteY13" fmla="*/ 567302 h 56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0340" h="567302">
                <a:moveTo>
                  <a:pt x="0" y="0"/>
                </a:moveTo>
                <a:lnTo>
                  <a:pt x="9336" y="4776"/>
                </a:lnTo>
                <a:lnTo>
                  <a:pt x="109013" y="38724"/>
                </a:lnTo>
                <a:lnTo>
                  <a:pt x="274278" y="75896"/>
                </a:lnTo>
                <a:lnTo>
                  <a:pt x="467836" y="102671"/>
                </a:lnTo>
                <a:lnTo>
                  <a:pt x="748489" y="136074"/>
                </a:lnTo>
                <a:lnTo>
                  <a:pt x="1082394" y="316533"/>
                </a:lnTo>
                <a:lnTo>
                  <a:pt x="1264480" y="386857"/>
                </a:lnTo>
                <a:lnTo>
                  <a:pt x="1511820" y="394355"/>
                </a:lnTo>
                <a:lnTo>
                  <a:pt x="1566663" y="409849"/>
                </a:lnTo>
                <a:lnTo>
                  <a:pt x="1670022" y="442169"/>
                </a:lnTo>
                <a:lnTo>
                  <a:pt x="1810328" y="481825"/>
                </a:lnTo>
                <a:lnTo>
                  <a:pt x="1860340" y="526374"/>
                </a:lnTo>
                <a:lnTo>
                  <a:pt x="1757117" y="567302"/>
                </a:lnTo>
              </a:path>
            </a:pathLst>
          </a:custGeom>
          <a:noFill/>
          <a:ln w="13598" cap="flat">
            <a:solidFill>
              <a:srgbClr val="FF0000"/>
            </a:solidFill>
            <a:prstDash val="dash"/>
            <a:miter/>
          </a:ln>
        </p:spPr>
        <p:txBody>
          <a:bodyPr rtlCol="0" anchor="ctr"/>
          <a:lstStyle/>
          <a:p>
            <a:endParaRPr lang="de-DE"/>
          </a:p>
        </p:txBody>
      </p:sp>
      <p:sp>
        <p:nvSpPr>
          <p:cNvPr id="2397" name="Freihandform: Form 2396">
            <a:extLst>
              <a:ext uri="{FF2B5EF4-FFF2-40B4-BE49-F238E27FC236}">
                <a16:creationId xmlns:a16="http://schemas.microsoft.com/office/drawing/2014/main" id="{BBDB766C-B9AA-E130-FCDD-8832CBD8FC17}"/>
              </a:ext>
            </a:extLst>
          </p:cNvPr>
          <p:cNvSpPr/>
          <p:nvPr/>
        </p:nvSpPr>
        <p:spPr>
          <a:xfrm>
            <a:off x="7864" y="0"/>
            <a:ext cx="6804" cy="6804"/>
          </a:xfrm>
          <a:custGeom>
            <a:avLst/>
            <a:gdLst/>
            <a:ahLst/>
            <a:cxnLst/>
            <a:rect l="l" t="t" r="r" b="b"/>
            <a:pathLst>
              <a:path w="6804" h="6804"/>
            </a:pathLst>
          </a:custGeom>
          <a:noFill/>
          <a:ln w="13598" cap="flat">
            <a:solidFill>
              <a:srgbClr val="FF0000"/>
            </a:solidFill>
            <a:custDash>
              <a:ds d="594878" sp="594878"/>
            </a:custDash>
            <a:miter/>
          </a:ln>
        </p:spPr>
        <p:txBody>
          <a:bodyPr rtlCol="0" anchor="ctr"/>
          <a:lstStyle/>
          <a:p>
            <a:endParaRPr lang="de-DE"/>
          </a:p>
        </p:txBody>
      </p:sp>
      <p:sp>
        <p:nvSpPr>
          <p:cNvPr id="2398" name="Freihandform: Form 2397">
            <a:extLst>
              <a:ext uri="{FF2B5EF4-FFF2-40B4-BE49-F238E27FC236}">
                <a16:creationId xmlns:a16="http://schemas.microsoft.com/office/drawing/2014/main" id="{02097564-B9A2-B2E7-9077-A07E4D21B42F}"/>
              </a:ext>
            </a:extLst>
          </p:cNvPr>
          <p:cNvSpPr/>
          <p:nvPr/>
        </p:nvSpPr>
        <p:spPr>
          <a:xfrm>
            <a:off x="7258075" y="4522835"/>
            <a:ext cx="742358" cy="383386"/>
          </a:xfrm>
          <a:custGeom>
            <a:avLst/>
            <a:gdLst>
              <a:gd name="connsiteX0" fmla="*/ 0 w 742358"/>
              <a:gd name="connsiteY0" fmla="*/ 383387 h 383386"/>
              <a:gd name="connsiteX1" fmla="*/ 684113 w 742358"/>
              <a:gd name="connsiteY1" fmla="*/ 116600 h 383386"/>
              <a:gd name="connsiteX2" fmla="*/ 718203 w 742358"/>
              <a:gd name="connsiteY2" fmla="*/ 89886 h 383386"/>
              <a:gd name="connsiteX3" fmla="*/ 733173 w 742358"/>
              <a:gd name="connsiteY3" fmla="*/ 69684 h 383386"/>
              <a:gd name="connsiteX4" fmla="*/ 739297 w 742358"/>
              <a:gd name="connsiteY4" fmla="*/ 47127 h 383386"/>
              <a:gd name="connsiteX5" fmla="*/ 742359 w 742358"/>
              <a:gd name="connsiteY5" fmla="*/ 35635 h 383386"/>
              <a:gd name="connsiteX6" fmla="*/ 742359 w 742358"/>
              <a:gd name="connsiteY6" fmla="*/ 23714 h 383386"/>
              <a:gd name="connsiteX7" fmla="*/ 734874 w 742358"/>
              <a:gd name="connsiteY7" fmla="*/ 0 h 38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358" h="383386">
                <a:moveTo>
                  <a:pt x="0" y="383387"/>
                </a:moveTo>
                <a:lnTo>
                  <a:pt x="684113" y="116600"/>
                </a:lnTo>
                <a:lnTo>
                  <a:pt x="718203" y="89886"/>
                </a:lnTo>
                <a:lnTo>
                  <a:pt x="733173" y="69684"/>
                </a:lnTo>
                <a:lnTo>
                  <a:pt x="739297" y="47127"/>
                </a:lnTo>
                <a:lnTo>
                  <a:pt x="742359" y="35635"/>
                </a:lnTo>
                <a:lnTo>
                  <a:pt x="742359" y="23714"/>
                </a:lnTo>
                <a:lnTo>
                  <a:pt x="734874" y="0"/>
                </a:lnTo>
              </a:path>
            </a:pathLst>
          </a:custGeom>
          <a:noFill/>
          <a:ln w="13598" cap="flat">
            <a:solidFill>
              <a:srgbClr val="FF0000"/>
            </a:solidFill>
            <a:prstDash val="solid"/>
            <a:miter/>
          </a:ln>
        </p:spPr>
        <p:txBody>
          <a:bodyPr rtlCol="0" anchor="ctr"/>
          <a:lstStyle/>
          <a:p>
            <a:endParaRPr lang="de-DE"/>
          </a:p>
        </p:txBody>
      </p:sp>
      <p:grpSp>
        <p:nvGrpSpPr>
          <p:cNvPr id="2399" name="Grafik 1750">
            <a:extLst>
              <a:ext uri="{FF2B5EF4-FFF2-40B4-BE49-F238E27FC236}">
                <a16:creationId xmlns:a16="http://schemas.microsoft.com/office/drawing/2014/main" id="{2AD1F9F9-8C94-2FE2-1047-1A5D121C89B2}"/>
              </a:ext>
            </a:extLst>
          </p:cNvPr>
          <p:cNvGrpSpPr/>
          <p:nvPr/>
        </p:nvGrpSpPr>
        <p:grpSpPr>
          <a:xfrm>
            <a:off x="8111958" y="4545215"/>
            <a:ext cx="195762" cy="195789"/>
            <a:chOff x="8332692" y="4734486"/>
            <a:chExt cx="195762" cy="195789"/>
          </a:xfrm>
        </p:grpSpPr>
        <p:sp>
          <p:nvSpPr>
            <p:cNvPr id="2400" name="Freihandform: Form 2399">
              <a:extLst>
                <a:ext uri="{FF2B5EF4-FFF2-40B4-BE49-F238E27FC236}">
                  <a16:creationId xmlns:a16="http://schemas.microsoft.com/office/drawing/2014/main" id="{94B77FDB-C623-78DA-0D34-304EBD75383F}"/>
                </a:ext>
              </a:extLst>
            </p:cNvPr>
            <p:cNvSpPr/>
            <p:nvPr/>
          </p:nvSpPr>
          <p:spPr>
            <a:xfrm>
              <a:off x="8332692" y="4734486"/>
              <a:ext cx="195762" cy="195789"/>
            </a:xfrm>
            <a:custGeom>
              <a:avLst/>
              <a:gdLst>
                <a:gd name="connsiteX0" fmla="*/ 0 w 195762"/>
                <a:gd name="connsiteY0" fmla="*/ 97908 h 195789"/>
                <a:gd name="connsiteX1" fmla="*/ 97915 w 195762"/>
                <a:gd name="connsiteY1" fmla="*/ 195789 h 195789"/>
                <a:gd name="connsiteX2" fmla="*/ 195762 w 195762"/>
                <a:gd name="connsiteY2" fmla="*/ 97908 h 195789"/>
                <a:gd name="connsiteX3" fmla="*/ 97915 w 195762"/>
                <a:gd name="connsiteY3" fmla="*/ 0 h 195789"/>
                <a:gd name="connsiteX4" fmla="*/ 0 w 195762"/>
                <a:gd name="connsiteY4" fmla="*/ 97908 h 195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62" h="195789">
                  <a:moveTo>
                    <a:pt x="0" y="97908"/>
                  </a:moveTo>
                  <a:cubicBezTo>
                    <a:pt x="0" y="152303"/>
                    <a:pt x="43480" y="195789"/>
                    <a:pt x="97915" y="195789"/>
                  </a:cubicBezTo>
                  <a:cubicBezTo>
                    <a:pt x="150717" y="195789"/>
                    <a:pt x="195762" y="152303"/>
                    <a:pt x="195762" y="97908"/>
                  </a:cubicBezTo>
                  <a:cubicBezTo>
                    <a:pt x="195762" y="43541"/>
                    <a:pt x="150717" y="0"/>
                    <a:pt x="97915" y="0"/>
                  </a:cubicBezTo>
                  <a:cubicBezTo>
                    <a:pt x="43480" y="0"/>
                    <a:pt x="0" y="43541"/>
                    <a:pt x="0" y="97908"/>
                  </a:cubicBezTo>
                  <a:close/>
                </a:path>
              </a:pathLst>
            </a:custGeom>
            <a:solidFill>
              <a:srgbClr val="E52520"/>
            </a:solidFill>
            <a:ln w="6799" cap="flat">
              <a:noFill/>
              <a:prstDash val="solid"/>
              <a:miter/>
            </a:ln>
          </p:spPr>
          <p:txBody>
            <a:bodyPr rtlCol="0" anchor="ctr"/>
            <a:lstStyle/>
            <a:p>
              <a:endParaRPr lang="de-DE"/>
            </a:p>
          </p:txBody>
        </p:sp>
        <p:sp>
          <p:nvSpPr>
            <p:cNvPr id="2401" name="Freihandform: Form 2400">
              <a:extLst>
                <a:ext uri="{FF2B5EF4-FFF2-40B4-BE49-F238E27FC236}">
                  <a16:creationId xmlns:a16="http://schemas.microsoft.com/office/drawing/2014/main" id="{43161AA7-D761-F825-9266-767F71064655}"/>
                </a:ext>
              </a:extLst>
            </p:cNvPr>
            <p:cNvSpPr/>
            <p:nvPr/>
          </p:nvSpPr>
          <p:spPr>
            <a:xfrm>
              <a:off x="8396994" y="4777224"/>
              <a:ext cx="63212" cy="108114"/>
            </a:xfrm>
            <a:custGeom>
              <a:avLst/>
              <a:gdLst>
                <a:gd name="connsiteX0" fmla="*/ 3607 w 63212"/>
                <a:gd name="connsiteY0" fmla="*/ 89933 h 108114"/>
                <a:gd name="connsiteX1" fmla="*/ 27625 w 63212"/>
                <a:gd name="connsiteY1" fmla="*/ 96772 h 108114"/>
                <a:gd name="connsiteX2" fmla="*/ 49536 w 63212"/>
                <a:gd name="connsiteY2" fmla="*/ 78910 h 108114"/>
                <a:gd name="connsiteX3" fmla="*/ 29871 w 63212"/>
                <a:gd name="connsiteY3" fmla="*/ 58252 h 108114"/>
                <a:gd name="connsiteX4" fmla="*/ 2177 w 63212"/>
                <a:gd name="connsiteY4" fmla="*/ 28429 h 108114"/>
                <a:gd name="connsiteX5" fmla="*/ 36063 w 63212"/>
                <a:gd name="connsiteY5" fmla="*/ 0 h 108114"/>
                <a:gd name="connsiteX6" fmla="*/ 59062 w 63212"/>
                <a:gd name="connsiteY6" fmla="*/ 5130 h 108114"/>
                <a:gd name="connsiteX7" fmla="*/ 55320 w 63212"/>
                <a:gd name="connsiteY7" fmla="*/ 16153 h 108114"/>
                <a:gd name="connsiteX8" fmla="*/ 35587 w 63212"/>
                <a:gd name="connsiteY8" fmla="*/ 11186 h 108114"/>
                <a:gd name="connsiteX9" fmla="*/ 15854 w 63212"/>
                <a:gd name="connsiteY9" fmla="*/ 26877 h 108114"/>
                <a:gd name="connsiteX10" fmla="*/ 36676 w 63212"/>
                <a:gd name="connsiteY10" fmla="*/ 47073 h 108114"/>
                <a:gd name="connsiteX11" fmla="*/ 63212 w 63212"/>
                <a:gd name="connsiteY11" fmla="*/ 77829 h 108114"/>
                <a:gd name="connsiteX12" fmla="*/ 26741 w 63212"/>
                <a:gd name="connsiteY12" fmla="*/ 108115 h 108114"/>
                <a:gd name="connsiteX13" fmla="*/ 0 w 63212"/>
                <a:gd name="connsiteY13" fmla="*/ 101283 h 108114"/>
                <a:gd name="connsiteX14" fmla="*/ 3607 w 63212"/>
                <a:gd name="connsiteY14" fmla="*/ 89933 h 10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212" h="108114">
                  <a:moveTo>
                    <a:pt x="3607" y="89933"/>
                  </a:moveTo>
                  <a:cubicBezTo>
                    <a:pt x="9662" y="93819"/>
                    <a:pt x="18372" y="96772"/>
                    <a:pt x="27625" y="96772"/>
                  </a:cubicBezTo>
                  <a:cubicBezTo>
                    <a:pt x="41507" y="96772"/>
                    <a:pt x="49536" y="89471"/>
                    <a:pt x="49536" y="78910"/>
                  </a:cubicBezTo>
                  <a:cubicBezTo>
                    <a:pt x="49536" y="69275"/>
                    <a:pt x="43956" y="63526"/>
                    <a:pt x="29871" y="58252"/>
                  </a:cubicBezTo>
                  <a:cubicBezTo>
                    <a:pt x="12724" y="52040"/>
                    <a:pt x="2177" y="43031"/>
                    <a:pt x="2177" y="28429"/>
                  </a:cubicBezTo>
                  <a:cubicBezTo>
                    <a:pt x="2177" y="12119"/>
                    <a:pt x="15718" y="0"/>
                    <a:pt x="36063" y="0"/>
                  </a:cubicBezTo>
                  <a:cubicBezTo>
                    <a:pt x="46610" y="0"/>
                    <a:pt x="54571" y="2484"/>
                    <a:pt x="59062" y="5130"/>
                  </a:cubicBezTo>
                  <a:lnTo>
                    <a:pt x="55320" y="16153"/>
                  </a:lnTo>
                  <a:cubicBezTo>
                    <a:pt x="52054" y="14132"/>
                    <a:pt x="45045" y="11186"/>
                    <a:pt x="35587" y="11186"/>
                  </a:cubicBezTo>
                  <a:cubicBezTo>
                    <a:pt x="21298" y="11186"/>
                    <a:pt x="15854" y="19732"/>
                    <a:pt x="15854" y="26877"/>
                  </a:cubicBezTo>
                  <a:cubicBezTo>
                    <a:pt x="15854" y="36662"/>
                    <a:pt x="22250" y="41480"/>
                    <a:pt x="36676" y="47073"/>
                  </a:cubicBezTo>
                  <a:cubicBezTo>
                    <a:pt x="54435" y="53904"/>
                    <a:pt x="63212" y="62451"/>
                    <a:pt x="63212" y="77829"/>
                  </a:cubicBezTo>
                  <a:cubicBezTo>
                    <a:pt x="63212" y="93982"/>
                    <a:pt x="51441" y="108115"/>
                    <a:pt x="26741" y="108115"/>
                  </a:cubicBezTo>
                  <a:cubicBezTo>
                    <a:pt x="16670" y="108115"/>
                    <a:pt x="5647" y="105012"/>
                    <a:pt x="0" y="101283"/>
                  </a:cubicBezTo>
                  <a:lnTo>
                    <a:pt x="3607" y="89933"/>
                  </a:lnTo>
                  <a:close/>
                </a:path>
              </a:pathLst>
            </a:custGeom>
            <a:solidFill>
              <a:srgbClr val="FFFFFF"/>
            </a:solidFill>
            <a:ln w="6799" cap="flat">
              <a:noFill/>
              <a:prstDash val="solid"/>
              <a:miter/>
            </a:ln>
          </p:spPr>
          <p:txBody>
            <a:bodyPr rtlCol="0" anchor="ctr"/>
            <a:lstStyle/>
            <a:p>
              <a:endParaRPr lang="de-DE"/>
            </a:p>
          </p:txBody>
        </p:sp>
      </p:grpSp>
      <p:sp>
        <p:nvSpPr>
          <p:cNvPr id="2402" name="Freihandform: Form 2401">
            <a:extLst>
              <a:ext uri="{FF2B5EF4-FFF2-40B4-BE49-F238E27FC236}">
                <a16:creationId xmlns:a16="http://schemas.microsoft.com/office/drawing/2014/main" id="{44B3E8A5-D82C-4126-03E7-205C0C837649}"/>
              </a:ext>
            </a:extLst>
          </p:cNvPr>
          <p:cNvSpPr/>
          <p:nvPr/>
        </p:nvSpPr>
        <p:spPr>
          <a:xfrm>
            <a:off x="6396402" y="6008710"/>
            <a:ext cx="621750" cy="789451"/>
          </a:xfrm>
          <a:custGeom>
            <a:avLst/>
            <a:gdLst>
              <a:gd name="connsiteX0" fmla="*/ 1864 w 621750"/>
              <a:gd name="connsiteY0" fmla="*/ 654861 h 789451"/>
              <a:gd name="connsiteX1" fmla="*/ 0 w 621750"/>
              <a:gd name="connsiteY1" fmla="*/ 652983 h 789451"/>
              <a:gd name="connsiteX2" fmla="*/ 31994 w 621750"/>
              <a:gd name="connsiteY2" fmla="*/ 699661 h 789451"/>
              <a:gd name="connsiteX3" fmla="*/ 73426 w 621750"/>
              <a:gd name="connsiteY3" fmla="*/ 747367 h 789451"/>
              <a:gd name="connsiteX4" fmla="*/ 147716 w 621750"/>
              <a:gd name="connsiteY4" fmla="*/ 789452 h 789451"/>
              <a:gd name="connsiteX5" fmla="*/ 227777 w 621750"/>
              <a:gd name="connsiteY5" fmla="*/ 783233 h 789451"/>
              <a:gd name="connsiteX6" fmla="*/ 284934 w 621750"/>
              <a:gd name="connsiteY6" fmla="*/ 720312 h 789451"/>
              <a:gd name="connsiteX7" fmla="*/ 300298 w 621750"/>
              <a:gd name="connsiteY7" fmla="*/ 667551 h 789451"/>
              <a:gd name="connsiteX8" fmla="*/ 296216 w 621750"/>
              <a:gd name="connsiteY8" fmla="*/ 609496 h 789451"/>
              <a:gd name="connsiteX9" fmla="*/ 313206 w 621750"/>
              <a:gd name="connsiteY9" fmla="*/ 543711 h 789451"/>
              <a:gd name="connsiteX10" fmla="*/ 361395 w 621750"/>
              <a:gd name="connsiteY10" fmla="*/ 463855 h 789451"/>
              <a:gd name="connsiteX11" fmla="*/ 439938 w 621750"/>
              <a:gd name="connsiteY11" fmla="*/ 333361 h 789451"/>
              <a:gd name="connsiteX12" fmla="*/ 497775 w 621750"/>
              <a:gd name="connsiteY12" fmla="*/ 259016 h 789451"/>
              <a:gd name="connsiteX13" fmla="*/ 574665 w 621750"/>
              <a:gd name="connsiteY13" fmla="*/ 160726 h 789451"/>
              <a:gd name="connsiteX14" fmla="*/ 621751 w 621750"/>
              <a:gd name="connsiteY14" fmla="*/ 101018 h 789451"/>
              <a:gd name="connsiteX15" fmla="*/ 577522 w 621750"/>
              <a:gd name="connsiteY15" fmla="*/ 22312 h 789451"/>
              <a:gd name="connsiteX16" fmla="*/ 556565 w 621750"/>
              <a:gd name="connsiteY16" fmla="*/ 0 h 789451"/>
              <a:gd name="connsiteX17" fmla="*/ 536492 w 621750"/>
              <a:gd name="connsiteY17" fmla="*/ 11941 h 7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1750" h="789451">
                <a:moveTo>
                  <a:pt x="1864" y="654861"/>
                </a:moveTo>
                <a:lnTo>
                  <a:pt x="0" y="652983"/>
                </a:lnTo>
                <a:lnTo>
                  <a:pt x="31994" y="699661"/>
                </a:lnTo>
                <a:lnTo>
                  <a:pt x="73426" y="747367"/>
                </a:lnTo>
                <a:lnTo>
                  <a:pt x="147716" y="789452"/>
                </a:lnTo>
                <a:lnTo>
                  <a:pt x="227777" y="783233"/>
                </a:lnTo>
                <a:lnTo>
                  <a:pt x="284934" y="720312"/>
                </a:lnTo>
                <a:lnTo>
                  <a:pt x="300298" y="667551"/>
                </a:lnTo>
                <a:lnTo>
                  <a:pt x="296216" y="609496"/>
                </a:lnTo>
                <a:lnTo>
                  <a:pt x="313206" y="543711"/>
                </a:lnTo>
                <a:lnTo>
                  <a:pt x="361395" y="463855"/>
                </a:lnTo>
                <a:lnTo>
                  <a:pt x="439938" y="333361"/>
                </a:lnTo>
                <a:lnTo>
                  <a:pt x="497775" y="259016"/>
                </a:lnTo>
                <a:lnTo>
                  <a:pt x="574665" y="160726"/>
                </a:lnTo>
                <a:lnTo>
                  <a:pt x="621751" y="101018"/>
                </a:lnTo>
                <a:lnTo>
                  <a:pt x="577522" y="22312"/>
                </a:lnTo>
                <a:lnTo>
                  <a:pt x="556565" y="0"/>
                </a:lnTo>
                <a:lnTo>
                  <a:pt x="536492" y="11941"/>
                </a:lnTo>
              </a:path>
            </a:pathLst>
          </a:custGeom>
          <a:noFill/>
          <a:ln w="13598" cap="flat">
            <a:solidFill>
              <a:srgbClr val="FF0000"/>
            </a:solidFill>
            <a:prstDash val="solid"/>
            <a:miter/>
          </a:ln>
        </p:spPr>
        <p:txBody>
          <a:bodyPr rtlCol="0" anchor="ctr"/>
          <a:lstStyle/>
          <a:p>
            <a:endParaRPr lang="de-DE"/>
          </a:p>
        </p:txBody>
      </p:sp>
      <p:sp>
        <p:nvSpPr>
          <p:cNvPr id="2403" name="Freihandform: Form 2402">
            <a:extLst>
              <a:ext uri="{FF2B5EF4-FFF2-40B4-BE49-F238E27FC236}">
                <a16:creationId xmlns:a16="http://schemas.microsoft.com/office/drawing/2014/main" id="{12234B13-AD57-DA63-B65D-EACADC93E7A1}"/>
              </a:ext>
            </a:extLst>
          </p:cNvPr>
          <p:cNvSpPr/>
          <p:nvPr/>
        </p:nvSpPr>
        <p:spPr>
          <a:xfrm>
            <a:off x="5575078" y="2363048"/>
            <a:ext cx="1394423" cy="808232"/>
          </a:xfrm>
          <a:custGeom>
            <a:avLst/>
            <a:gdLst>
              <a:gd name="connsiteX0" fmla="*/ 0 w 1394423"/>
              <a:gd name="connsiteY0" fmla="*/ 0 h 808232"/>
              <a:gd name="connsiteX1" fmla="*/ 15310 w 1394423"/>
              <a:gd name="connsiteY1" fmla="*/ 18923 h 808232"/>
              <a:gd name="connsiteX2" fmla="*/ 184834 w 1394423"/>
              <a:gd name="connsiteY2" fmla="*/ 230260 h 808232"/>
              <a:gd name="connsiteX3" fmla="*/ 278116 w 1394423"/>
              <a:gd name="connsiteY3" fmla="*/ 324985 h 808232"/>
              <a:gd name="connsiteX4" fmla="*/ 338784 w 1394423"/>
              <a:gd name="connsiteY4" fmla="*/ 344683 h 808232"/>
              <a:gd name="connsiteX5" fmla="*/ 389320 w 1394423"/>
              <a:gd name="connsiteY5" fmla="*/ 350957 h 808232"/>
              <a:gd name="connsiteX6" fmla="*/ 421151 w 1394423"/>
              <a:gd name="connsiteY6" fmla="*/ 367859 h 808232"/>
              <a:gd name="connsiteX7" fmla="*/ 616328 w 1394423"/>
              <a:gd name="connsiteY7" fmla="*/ 531191 h 808232"/>
              <a:gd name="connsiteX8" fmla="*/ 767821 w 1394423"/>
              <a:gd name="connsiteY8" fmla="*/ 638218 h 808232"/>
              <a:gd name="connsiteX9" fmla="*/ 922035 w 1394423"/>
              <a:gd name="connsiteY9" fmla="*/ 706847 h 808232"/>
              <a:gd name="connsiteX10" fmla="*/ 965291 w 1394423"/>
              <a:gd name="connsiteY10" fmla="*/ 716067 h 808232"/>
              <a:gd name="connsiteX11" fmla="*/ 994530 w 1394423"/>
              <a:gd name="connsiteY11" fmla="*/ 716584 h 808232"/>
              <a:gd name="connsiteX12" fmla="*/ 1000803 w 1394423"/>
              <a:gd name="connsiteY12" fmla="*/ 706847 h 808232"/>
              <a:gd name="connsiteX13" fmla="*/ 1187978 w 1394423"/>
              <a:gd name="connsiteY13" fmla="*/ 743706 h 808232"/>
              <a:gd name="connsiteX14" fmla="*/ 1184440 w 1394423"/>
              <a:gd name="connsiteY14" fmla="*/ 764398 h 808232"/>
              <a:gd name="connsiteX15" fmla="*/ 1366525 w 1394423"/>
              <a:gd name="connsiteY15" fmla="*/ 801652 h 808232"/>
              <a:gd name="connsiteX16" fmla="*/ 1394423 w 1394423"/>
              <a:gd name="connsiteY16" fmla="*/ 808232 h 80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4423" h="808232">
                <a:moveTo>
                  <a:pt x="0" y="0"/>
                </a:moveTo>
                <a:lnTo>
                  <a:pt x="15310" y="18923"/>
                </a:lnTo>
                <a:lnTo>
                  <a:pt x="184834" y="230260"/>
                </a:lnTo>
                <a:lnTo>
                  <a:pt x="278116" y="324985"/>
                </a:lnTo>
                <a:lnTo>
                  <a:pt x="338784" y="344683"/>
                </a:lnTo>
                <a:lnTo>
                  <a:pt x="389320" y="350957"/>
                </a:lnTo>
                <a:lnTo>
                  <a:pt x="421151" y="367859"/>
                </a:lnTo>
                <a:lnTo>
                  <a:pt x="616328" y="531191"/>
                </a:lnTo>
                <a:lnTo>
                  <a:pt x="767821" y="638218"/>
                </a:lnTo>
                <a:lnTo>
                  <a:pt x="922035" y="706847"/>
                </a:lnTo>
                <a:lnTo>
                  <a:pt x="965291" y="716067"/>
                </a:lnTo>
                <a:lnTo>
                  <a:pt x="994530" y="716584"/>
                </a:lnTo>
                <a:lnTo>
                  <a:pt x="1000803" y="706847"/>
                </a:lnTo>
                <a:lnTo>
                  <a:pt x="1187978" y="743706"/>
                </a:lnTo>
                <a:lnTo>
                  <a:pt x="1184440" y="764398"/>
                </a:lnTo>
                <a:lnTo>
                  <a:pt x="1366525" y="801652"/>
                </a:lnTo>
                <a:lnTo>
                  <a:pt x="1394423" y="808232"/>
                </a:lnTo>
              </a:path>
            </a:pathLst>
          </a:custGeom>
          <a:noFill/>
          <a:ln w="13598" cap="flat">
            <a:solidFill>
              <a:srgbClr val="FF0000"/>
            </a:solidFill>
            <a:prstDash val="solid"/>
            <a:miter/>
          </a:ln>
        </p:spPr>
        <p:txBody>
          <a:bodyPr rtlCol="0" anchor="ctr"/>
          <a:lstStyle/>
          <a:p>
            <a:endParaRPr lang="de-DE"/>
          </a:p>
        </p:txBody>
      </p:sp>
      <p:sp>
        <p:nvSpPr>
          <p:cNvPr id="2404" name="Freihandform: Form 2403">
            <a:extLst>
              <a:ext uri="{FF2B5EF4-FFF2-40B4-BE49-F238E27FC236}">
                <a16:creationId xmlns:a16="http://schemas.microsoft.com/office/drawing/2014/main" id="{185169EB-16D0-43E5-20C5-DCCEF6D26E72}"/>
              </a:ext>
            </a:extLst>
          </p:cNvPr>
          <p:cNvSpPr/>
          <p:nvPr/>
        </p:nvSpPr>
        <p:spPr>
          <a:xfrm>
            <a:off x="6524235" y="5705438"/>
            <a:ext cx="251061" cy="170531"/>
          </a:xfrm>
          <a:custGeom>
            <a:avLst/>
            <a:gdLst>
              <a:gd name="connsiteX0" fmla="*/ 0 w 251061"/>
              <a:gd name="connsiteY0" fmla="*/ 170532 h 170531"/>
              <a:gd name="connsiteX1" fmla="*/ 239807 w 251061"/>
              <a:gd name="connsiteY1" fmla="*/ 7573 h 170531"/>
              <a:gd name="connsiteX2" fmla="*/ 251061 w 251061"/>
              <a:gd name="connsiteY2" fmla="*/ 0 h 170531"/>
            </a:gdLst>
            <a:ahLst/>
            <a:cxnLst>
              <a:cxn ang="0">
                <a:pos x="connsiteX0" y="connsiteY0"/>
              </a:cxn>
              <a:cxn ang="0">
                <a:pos x="connsiteX1" y="connsiteY1"/>
              </a:cxn>
              <a:cxn ang="0">
                <a:pos x="connsiteX2" y="connsiteY2"/>
              </a:cxn>
            </a:cxnLst>
            <a:rect l="l" t="t" r="r" b="b"/>
            <a:pathLst>
              <a:path w="251061" h="170531">
                <a:moveTo>
                  <a:pt x="0" y="170532"/>
                </a:moveTo>
                <a:lnTo>
                  <a:pt x="239807" y="7573"/>
                </a:lnTo>
                <a:lnTo>
                  <a:pt x="251061" y="0"/>
                </a:lnTo>
              </a:path>
            </a:pathLst>
          </a:custGeom>
          <a:noFill/>
          <a:ln w="13598" cap="flat">
            <a:solidFill>
              <a:srgbClr val="FF0000"/>
            </a:solidFill>
            <a:prstDash val="solid"/>
            <a:miter/>
          </a:ln>
        </p:spPr>
        <p:txBody>
          <a:bodyPr rtlCol="0" anchor="ctr"/>
          <a:lstStyle/>
          <a:p>
            <a:endParaRPr lang="de-DE"/>
          </a:p>
        </p:txBody>
      </p:sp>
      <p:sp>
        <p:nvSpPr>
          <p:cNvPr id="2405" name="Freihandform: Form 2404">
            <a:extLst>
              <a:ext uri="{FF2B5EF4-FFF2-40B4-BE49-F238E27FC236}">
                <a16:creationId xmlns:a16="http://schemas.microsoft.com/office/drawing/2014/main" id="{2B8F2A12-7FFB-9447-8746-424718AFFF34}"/>
              </a:ext>
            </a:extLst>
          </p:cNvPr>
          <p:cNvSpPr/>
          <p:nvPr/>
        </p:nvSpPr>
        <p:spPr>
          <a:xfrm>
            <a:off x="7864" y="0"/>
            <a:ext cx="6804" cy="6804"/>
          </a:xfrm>
          <a:custGeom>
            <a:avLst/>
            <a:gdLst/>
            <a:ahLst/>
            <a:cxnLst/>
            <a:rect l="l" t="t" r="r" b="b"/>
            <a:pathLst>
              <a:path w="6804" h="6804"/>
            </a:pathLst>
          </a:custGeom>
          <a:noFill/>
          <a:ln w="13598" cap="flat">
            <a:solidFill>
              <a:srgbClr val="FF0000"/>
            </a:solidFill>
            <a:prstDash val="solid"/>
            <a:miter/>
          </a:ln>
        </p:spPr>
        <p:txBody>
          <a:bodyPr rtlCol="0" anchor="ctr"/>
          <a:lstStyle/>
          <a:p>
            <a:endParaRPr lang="de-DE"/>
          </a:p>
        </p:txBody>
      </p:sp>
      <p:sp>
        <p:nvSpPr>
          <p:cNvPr id="2406" name="Freihandform: Form 2405">
            <a:extLst>
              <a:ext uri="{FF2B5EF4-FFF2-40B4-BE49-F238E27FC236}">
                <a16:creationId xmlns:a16="http://schemas.microsoft.com/office/drawing/2014/main" id="{7E1FB735-8EA4-187A-CC07-662502E58E5C}"/>
              </a:ext>
            </a:extLst>
          </p:cNvPr>
          <p:cNvSpPr/>
          <p:nvPr/>
        </p:nvSpPr>
        <p:spPr>
          <a:xfrm>
            <a:off x="6754911" y="4158209"/>
            <a:ext cx="1129575" cy="267045"/>
          </a:xfrm>
          <a:custGeom>
            <a:avLst/>
            <a:gdLst>
              <a:gd name="connsiteX0" fmla="*/ 1129576 w 1129575"/>
              <a:gd name="connsiteY0" fmla="*/ 91703 h 267045"/>
              <a:gd name="connsiteX1" fmla="*/ 1103039 w 1129575"/>
              <a:gd name="connsiteY1" fmla="*/ 47073 h 267045"/>
              <a:gd name="connsiteX2" fmla="*/ 1074121 w 1129575"/>
              <a:gd name="connsiteY2" fmla="*/ 21182 h 267045"/>
              <a:gd name="connsiteX3" fmla="*/ 1039282 w 1129575"/>
              <a:gd name="connsiteY3" fmla="*/ 4171 h 267045"/>
              <a:gd name="connsiteX4" fmla="*/ 1006077 w 1129575"/>
              <a:gd name="connsiteY4" fmla="*/ 0 h 267045"/>
              <a:gd name="connsiteX5" fmla="*/ 951301 w 1129575"/>
              <a:gd name="connsiteY5" fmla="*/ 7988 h 267045"/>
              <a:gd name="connsiteX6" fmla="*/ 861484 w 1129575"/>
              <a:gd name="connsiteY6" fmla="*/ 47073 h 267045"/>
              <a:gd name="connsiteX7" fmla="*/ 849031 w 1129575"/>
              <a:gd name="connsiteY7" fmla="*/ 13446 h 267045"/>
              <a:gd name="connsiteX8" fmla="*/ 749687 w 1129575"/>
              <a:gd name="connsiteY8" fmla="*/ 57184 h 267045"/>
              <a:gd name="connsiteX9" fmla="*/ 506430 w 1129575"/>
              <a:gd name="connsiteY9" fmla="*/ 147145 h 267045"/>
              <a:gd name="connsiteX10" fmla="*/ 399261 w 1129575"/>
              <a:gd name="connsiteY10" fmla="*/ 179357 h 267045"/>
              <a:gd name="connsiteX11" fmla="*/ 240174 w 1129575"/>
              <a:gd name="connsiteY11" fmla="*/ 200845 h 267045"/>
              <a:gd name="connsiteX12" fmla="*/ 111708 w 1129575"/>
              <a:gd name="connsiteY12" fmla="*/ 233717 h 267045"/>
              <a:gd name="connsiteX13" fmla="*/ 0 w 1129575"/>
              <a:gd name="connsiteY13" fmla="*/ 267045 h 26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575" h="267045">
                <a:moveTo>
                  <a:pt x="1129576" y="91703"/>
                </a:moveTo>
                <a:lnTo>
                  <a:pt x="1103039" y="47073"/>
                </a:lnTo>
                <a:lnTo>
                  <a:pt x="1074121" y="21182"/>
                </a:lnTo>
                <a:lnTo>
                  <a:pt x="1039282" y="4171"/>
                </a:lnTo>
                <a:lnTo>
                  <a:pt x="1006077" y="0"/>
                </a:lnTo>
                <a:lnTo>
                  <a:pt x="951301" y="7988"/>
                </a:lnTo>
                <a:lnTo>
                  <a:pt x="861484" y="47073"/>
                </a:lnTo>
                <a:lnTo>
                  <a:pt x="849031" y="13446"/>
                </a:lnTo>
                <a:lnTo>
                  <a:pt x="749687" y="57184"/>
                </a:lnTo>
                <a:lnTo>
                  <a:pt x="506430" y="147145"/>
                </a:lnTo>
                <a:lnTo>
                  <a:pt x="399261" y="179357"/>
                </a:lnTo>
                <a:lnTo>
                  <a:pt x="240174" y="200845"/>
                </a:lnTo>
                <a:lnTo>
                  <a:pt x="111708" y="233717"/>
                </a:lnTo>
                <a:lnTo>
                  <a:pt x="0" y="267045"/>
                </a:lnTo>
              </a:path>
            </a:pathLst>
          </a:custGeom>
          <a:noFill/>
          <a:ln w="13598" cap="flat">
            <a:solidFill>
              <a:srgbClr val="FF0000"/>
            </a:solidFill>
            <a:prstDash val="solid"/>
            <a:miter/>
          </a:ln>
        </p:spPr>
        <p:txBody>
          <a:bodyPr rtlCol="0" anchor="ctr"/>
          <a:lstStyle/>
          <a:p>
            <a:endParaRPr lang="de-DE"/>
          </a:p>
        </p:txBody>
      </p:sp>
      <p:sp>
        <p:nvSpPr>
          <p:cNvPr id="2407" name="Freihandform: Form 2406">
            <a:extLst>
              <a:ext uri="{FF2B5EF4-FFF2-40B4-BE49-F238E27FC236}">
                <a16:creationId xmlns:a16="http://schemas.microsoft.com/office/drawing/2014/main" id="{18ACEB80-E179-AD9C-8CF8-B606D0A2DDB0}"/>
              </a:ext>
            </a:extLst>
          </p:cNvPr>
          <p:cNvSpPr/>
          <p:nvPr/>
        </p:nvSpPr>
        <p:spPr>
          <a:xfrm>
            <a:off x="7864" y="0"/>
            <a:ext cx="6804" cy="6804"/>
          </a:xfrm>
          <a:custGeom>
            <a:avLst/>
            <a:gdLst/>
            <a:ahLst/>
            <a:cxnLst/>
            <a:rect l="l" t="t" r="r" b="b"/>
            <a:pathLst>
              <a:path w="6804" h="6804"/>
            </a:pathLst>
          </a:custGeom>
          <a:noFill/>
          <a:ln w="13598" cap="flat">
            <a:solidFill>
              <a:srgbClr val="FF0000"/>
            </a:solidFill>
            <a:prstDash val="solid"/>
            <a:miter/>
          </a:ln>
        </p:spPr>
        <p:txBody>
          <a:bodyPr rtlCol="0" anchor="ctr"/>
          <a:lstStyle/>
          <a:p>
            <a:endParaRPr lang="de-DE"/>
          </a:p>
        </p:txBody>
      </p:sp>
      <p:sp>
        <p:nvSpPr>
          <p:cNvPr id="2408" name="Freihandform: Form 2407">
            <a:extLst>
              <a:ext uri="{FF2B5EF4-FFF2-40B4-BE49-F238E27FC236}">
                <a16:creationId xmlns:a16="http://schemas.microsoft.com/office/drawing/2014/main" id="{4B66E19E-F681-7D5A-6FDA-C965C6F79922}"/>
              </a:ext>
            </a:extLst>
          </p:cNvPr>
          <p:cNvSpPr/>
          <p:nvPr/>
        </p:nvSpPr>
        <p:spPr>
          <a:xfrm>
            <a:off x="7864" y="0"/>
            <a:ext cx="6804" cy="6804"/>
          </a:xfrm>
          <a:custGeom>
            <a:avLst/>
            <a:gdLst/>
            <a:ahLst/>
            <a:cxnLst/>
            <a:rect l="l" t="t" r="r" b="b"/>
            <a:pathLst>
              <a:path w="6804" h="6804"/>
            </a:pathLst>
          </a:custGeom>
          <a:noFill/>
          <a:ln w="13598" cap="flat">
            <a:solidFill>
              <a:srgbClr val="FF0000"/>
            </a:solidFill>
            <a:prstDash val="solid"/>
            <a:miter/>
          </a:ln>
        </p:spPr>
        <p:txBody>
          <a:bodyPr rtlCol="0" anchor="ctr"/>
          <a:lstStyle/>
          <a:p>
            <a:endParaRPr lang="de-DE"/>
          </a:p>
        </p:txBody>
      </p:sp>
      <p:sp>
        <p:nvSpPr>
          <p:cNvPr id="2409" name="Freihandform: Form 2408">
            <a:extLst>
              <a:ext uri="{FF2B5EF4-FFF2-40B4-BE49-F238E27FC236}">
                <a16:creationId xmlns:a16="http://schemas.microsoft.com/office/drawing/2014/main" id="{F9D8A7CD-30B9-4213-A054-73E98434FC66}"/>
              </a:ext>
            </a:extLst>
          </p:cNvPr>
          <p:cNvSpPr/>
          <p:nvPr/>
        </p:nvSpPr>
        <p:spPr>
          <a:xfrm>
            <a:off x="7864" y="0"/>
            <a:ext cx="6804" cy="6804"/>
          </a:xfrm>
          <a:custGeom>
            <a:avLst/>
            <a:gdLst/>
            <a:ahLst/>
            <a:cxnLst/>
            <a:rect l="l" t="t" r="r" b="b"/>
            <a:pathLst>
              <a:path w="6804" h="6804"/>
            </a:pathLst>
          </a:custGeom>
          <a:noFill/>
          <a:ln w="13598" cap="flat">
            <a:solidFill>
              <a:srgbClr val="FF0000"/>
            </a:solidFill>
            <a:prstDash val="solid"/>
            <a:miter/>
          </a:ln>
        </p:spPr>
        <p:txBody>
          <a:bodyPr rtlCol="0" anchor="ctr"/>
          <a:lstStyle/>
          <a:p>
            <a:endParaRPr lang="de-DE"/>
          </a:p>
        </p:txBody>
      </p:sp>
      <p:sp>
        <p:nvSpPr>
          <p:cNvPr id="2410" name="Freihandform: Form 2409">
            <a:extLst>
              <a:ext uri="{FF2B5EF4-FFF2-40B4-BE49-F238E27FC236}">
                <a16:creationId xmlns:a16="http://schemas.microsoft.com/office/drawing/2014/main" id="{F734AA91-3611-23D5-6D47-D659745527B8}"/>
              </a:ext>
            </a:extLst>
          </p:cNvPr>
          <p:cNvSpPr/>
          <p:nvPr/>
        </p:nvSpPr>
        <p:spPr>
          <a:xfrm>
            <a:off x="7880745" y="4140449"/>
            <a:ext cx="73555" cy="104937"/>
          </a:xfrm>
          <a:custGeom>
            <a:avLst/>
            <a:gdLst>
              <a:gd name="connsiteX0" fmla="*/ 0 w 73555"/>
              <a:gd name="connsiteY0" fmla="*/ 104937 h 104937"/>
              <a:gd name="connsiteX1" fmla="*/ 29531 w 73555"/>
              <a:gd name="connsiteY1" fmla="*/ 90226 h 104937"/>
              <a:gd name="connsiteX2" fmla="*/ 73555 w 73555"/>
              <a:gd name="connsiteY2" fmla="*/ 0 h 104937"/>
            </a:gdLst>
            <a:ahLst/>
            <a:cxnLst>
              <a:cxn ang="0">
                <a:pos x="connsiteX0" y="connsiteY0"/>
              </a:cxn>
              <a:cxn ang="0">
                <a:pos x="connsiteX1" y="connsiteY1"/>
              </a:cxn>
              <a:cxn ang="0">
                <a:pos x="connsiteX2" y="connsiteY2"/>
              </a:cxn>
            </a:cxnLst>
            <a:rect l="l" t="t" r="r" b="b"/>
            <a:pathLst>
              <a:path w="73555" h="104937">
                <a:moveTo>
                  <a:pt x="0" y="104937"/>
                </a:moveTo>
                <a:lnTo>
                  <a:pt x="29531" y="90226"/>
                </a:lnTo>
                <a:lnTo>
                  <a:pt x="73555" y="0"/>
                </a:lnTo>
              </a:path>
            </a:pathLst>
          </a:custGeom>
          <a:noFill/>
          <a:ln w="13598" cap="flat">
            <a:solidFill>
              <a:srgbClr val="FF0000"/>
            </a:solidFill>
            <a:prstDash val="solid"/>
            <a:miter/>
          </a:ln>
        </p:spPr>
        <p:txBody>
          <a:bodyPr rtlCol="0" anchor="ctr"/>
          <a:lstStyle/>
          <a:p>
            <a:endParaRPr lang="de-DE"/>
          </a:p>
        </p:txBody>
      </p:sp>
      <p:sp>
        <p:nvSpPr>
          <p:cNvPr id="2411" name="Freihandform: Form 2410">
            <a:extLst>
              <a:ext uri="{FF2B5EF4-FFF2-40B4-BE49-F238E27FC236}">
                <a16:creationId xmlns:a16="http://schemas.microsoft.com/office/drawing/2014/main" id="{6DCD593D-4F7B-F402-4553-E8B182E721BD}"/>
              </a:ext>
            </a:extLst>
          </p:cNvPr>
          <p:cNvSpPr/>
          <p:nvPr/>
        </p:nvSpPr>
        <p:spPr>
          <a:xfrm>
            <a:off x="8000434" y="4556211"/>
            <a:ext cx="212364" cy="395185"/>
          </a:xfrm>
          <a:custGeom>
            <a:avLst/>
            <a:gdLst>
              <a:gd name="connsiteX0" fmla="*/ 0 w 212364"/>
              <a:gd name="connsiteY0" fmla="*/ 0 h 395185"/>
              <a:gd name="connsiteX1" fmla="*/ 26742 w 212364"/>
              <a:gd name="connsiteY1" fmla="*/ 2259 h 395185"/>
              <a:gd name="connsiteX2" fmla="*/ 52598 w 212364"/>
              <a:gd name="connsiteY2" fmla="*/ 57898 h 395185"/>
              <a:gd name="connsiteX3" fmla="*/ 101930 w 212364"/>
              <a:gd name="connsiteY3" fmla="*/ 164088 h 395185"/>
              <a:gd name="connsiteX4" fmla="*/ 106421 w 212364"/>
              <a:gd name="connsiteY4" fmla="*/ 221326 h 395185"/>
              <a:gd name="connsiteX5" fmla="*/ 149356 w 212364"/>
              <a:gd name="connsiteY5" fmla="*/ 267127 h 395185"/>
              <a:gd name="connsiteX6" fmla="*/ 174872 w 212364"/>
              <a:gd name="connsiteY6" fmla="*/ 316023 h 395185"/>
              <a:gd name="connsiteX7" fmla="*/ 195354 w 212364"/>
              <a:gd name="connsiteY7" fmla="*/ 356407 h 395185"/>
              <a:gd name="connsiteX8" fmla="*/ 212365 w 212364"/>
              <a:gd name="connsiteY8" fmla="*/ 395185 h 39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64" h="395185">
                <a:moveTo>
                  <a:pt x="0" y="0"/>
                </a:moveTo>
                <a:lnTo>
                  <a:pt x="26742" y="2259"/>
                </a:lnTo>
                <a:lnTo>
                  <a:pt x="52598" y="57898"/>
                </a:lnTo>
                <a:lnTo>
                  <a:pt x="101930" y="164088"/>
                </a:lnTo>
                <a:lnTo>
                  <a:pt x="106421" y="221326"/>
                </a:lnTo>
                <a:lnTo>
                  <a:pt x="149356" y="267127"/>
                </a:lnTo>
                <a:lnTo>
                  <a:pt x="174872" y="316023"/>
                </a:lnTo>
                <a:lnTo>
                  <a:pt x="195354" y="356407"/>
                </a:lnTo>
                <a:lnTo>
                  <a:pt x="212365" y="395185"/>
                </a:lnTo>
              </a:path>
            </a:pathLst>
          </a:custGeom>
          <a:noFill/>
          <a:ln w="13598" cap="flat">
            <a:solidFill>
              <a:srgbClr val="FF0000"/>
            </a:solidFill>
            <a:prstDash val="solid"/>
            <a:miter/>
          </a:ln>
        </p:spPr>
        <p:txBody>
          <a:bodyPr rtlCol="0" anchor="ctr"/>
          <a:lstStyle/>
          <a:p>
            <a:endParaRPr lang="de-DE"/>
          </a:p>
        </p:txBody>
      </p:sp>
      <p:sp>
        <p:nvSpPr>
          <p:cNvPr id="2412" name="Freihandform: Form 2411">
            <a:extLst>
              <a:ext uri="{FF2B5EF4-FFF2-40B4-BE49-F238E27FC236}">
                <a16:creationId xmlns:a16="http://schemas.microsoft.com/office/drawing/2014/main" id="{9C099B60-C9A0-FEA1-487E-A6BD3D663ABC}"/>
              </a:ext>
            </a:extLst>
          </p:cNvPr>
          <p:cNvSpPr/>
          <p:nvPr/>
        </p:nvSpPr>
        <p:spPr>
          <a:xfrm>
            <a:off x="5931723" y="3896240"/>
            <a:ext cx="1063362" cy="462814"/>
          </a:xfrm>
          <a:custGeom>
            <a:avLst/>
            <a:gdLst>
              <a:gd name="connsiteX0" fmla="*/ 1063363 w 1063362"/>
              <a:gd name="connsiteY0" fmla="*/ 462814 h 462814"/>
              <a:gd name="connsiteX1" fmla="*/ 1036962 w 1063362"/>
              <a:gd name="connsiteY1" fmla="*/ 425893 h 462814"/>
              <a:gd name="connsiteX2" fmla="*/ 868533 w 1063362"/>
              <a:gd name="connsiteY2" fmla="*/ 335409 h 462814"/>
              <a:gd name="connsiteX3" fmla="*/ 710011 w 1063362"/>
              <a:gd name="connsiteY3" fmla="*/ 245353 h 462814"/>
              <a:gd name="connsiteX4" fmla="*/ 562709 w 1063362"/>
              <a:gd name="connsiteY4" fmla="*/ 163305 h 462814"/>
              <a:gd name="connsiteX5" fmla="*/ 365287 w 1063362"/>
              <a:gd name="connsiteY5" fmla="*/ 56558 h 462814"/>
              <a:gd name="connsiteX6" fmla="*/ 343397 w 1063362"/>
              <a:gd name="connsiteY6" fmla="*/ 77414 h 462814"/>
              <a:gd name="connsiteX7" fmla="*/ 303939 w 1063362"/>
              <a:gd name="connsiteY7" fmla="*/ 78863 h 462814"/>
              <a:gd name="connsiteX8" fmla="*/ 250755 w 1063362"/>
              <a:gd name="connsiteY8" fmla="*/ 61049 h 462814"/>
              <a:gd name="connsiteX9" fmla="*/ 215305 w 1063362"/>
              <a:gd name="connsiteY9" fmla="*/ 32770 h 462814"/>
              <a:gd name="connsiteX10" fmla="*/ 180555 w 1063362"/>
              <a:gd name="connsiteY10" fmla="*/ 15412 h 462814"/>
              <a:gd name="connsiteX11" fmla="*/ 120723 w 1063362"/>
              <a:gd name="connsiteY11" fmla="*/ 10894 h 462814"/>
              <a:gd name="connsiteX12" fmla="*/ 101494 w 1063362"/>
              <a:gd name="connsiteY12" fmla="*/ 38826 h 462814"/>
              <a:gd name="connsiteX13" fmla="*/ 30035 w 1063362"/>
              <a:gd name="connsiteY13" fmla="*/ 0 h 462814"/>
              <a:gd name="connsiteX14" fmla="*/ 0 w 1063362"/>
              <a:gd name="connsiteY14" fmla="*/ 59777 h 46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3362" h="462814">
                <a:moveTo>
                  <a:pt x="1063363" y="462814"/>
                </a:moveTo>
                <a:lnTo>
                  <a:pt x="1036962" y="425893"/>
                </a:lnTo>
                <a:lnTo>
                  <a:pt x="868533" y="335409"/>
                </a:lnTo>
                <a:lnTo>
                  <a:pt x="710011" y="245353"/>
                </a:lnTo>
                <a:lnTo>
                  <a:pt x="562709" y="163305"/>
                </a:lnTo>
                <a:lnTo>
                  <a:pt x="365287" y="56558"/>
                </a:lnTo>
                <a:lnTo>
                  <a:pt x="343397" y="77414"/>
                </a:lnTo>
                <a:lnTo>
                  <a:pt x="303939" y="78863"/>
                </a:lnTo>
                <a:lnTo>
                  <a:pt x="250755" y="61049"/>
                </a:lnTo>
                <a:lnTo>
                  <a:pt x="215305" y="32770"/>
                </a:lnTo>
                <a:lnTo>
                  <a:pt x="180555" y="15412"/>
                </a:lnTo>
                <a:lnTo>
                  <a:pt x="120723" y="10894"/>
                </a:lnTo>
                <a:lnTo>
                  <a:pt x="101494" y="38826"/>
                </a:lnTo>
                <a:lnTo>
                  <a:pt x="30035" y="0"/>
                </a:lnTo>
                <a:lnTo>
                  <a:pt x="0" y="59777"/>
                </a:lnTo>
              </a:path>
            </a:pathLst>
          </a:custGeom>
          <a:noFill/>
          <a:ln w="13598" cap="flat">
            <a:solidFill>
              <a:srgbClr val="FF0000"/>
            </a:solidFill>
            <a:prstDash val="dash"/>
            <a:miter/>
          </a:ln>
        </p:spPr>
        <p:txBody>
          <a:bodyPr rtlCol="0" anchor="ctr"/>
          <a:lstStyle/>
          <a:p>
            <a:endParaRPr lang="de-DE"/>
          </a:p>
        </p:txBody>
      </p:sp>
      <p:sp>
        <p:nvSpPr>
          <p:cNvPr id="2413" name="Freihandform: Form 2412">
            <a:extLst>
              <a:ext uri="{FF2B5EF4-FFF2-40B4-BE49-F238E27FC236}">
                <a16:creationId xmlns:a16="http://schemas.microsoft.com/office/drawing/2014/main" id="{9A34D73B-A1ED-8227-90AC-DDE21EC33120}"/>
              </a:ext>
            </a:extLst>
          </p:cNvPr>
          <p:cNvSpPr/>
          <p:nvPr/>
        </p:nvSpPr>
        <p:spPr>
          <a:xfrm>
            <a:off x="5751087" y="3607400"/>
            <a:ext cx="197912" cy="284375"/>
          </a:xfrm>
          <a:custGeom>
            <a:avLst/>
            <a:gdLst>
              <a:gd name="connsiteX0" fmla="*/ 197912 w 197912"/>
              <a:gd name="connsiteY0" fmla="*/ 284376 h 284375"/>
              <a:gd name="connsiteX1" fmla="*/ 100576 w 197912"/>
              <a:gd name="connsiteY1" fmla="*/ 238671 h 284375"/>
              <a:gd name="connsiteX2" fmla="*/ 104543 w 197912"/>
              <a:gd name="connsiteY2" fmla="*/ 204846 h 284375"/>
              <a:gd name="connsiteX3" fmla="*/ 104543 w 197912"/>
              <a:gd name="connsiteY3" fmla="*/ 177921 h 284375"/>
              <a:gd name="connsiteX4" fmla="*/ 151629 w 197912"/>
              <a:gd name="connsiteY4" fmla="*/ 88954 h 284375"/>
              <a:gd name="connsiteX5" fmla="*/ 64839 w 197912"/>
              <a:gd name="connsiteY5" fmla="*/ 50659 h 284375"/>
              <a:gd name="connsiteX6" fmla="*/ 0 w 197912"/>
              <a:gd name="connsiteY6" fmla="*/ 0 h 28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2" h="284375">
                <a:moveTo>
                  <a:pt x="197912" y="284376"/>
                </a:moveTo>
                <a:lnTo>
                  <a:pt x="100576" y="238671"/>
                </a:lnTo>
                <a:lnTo>
                  <a:pt x="104543" y="204846"/>
                </a:lnTo>
                <a:lnTo>
                  <a:pt x="104543" y="177921"/>
                </a:lnTo>
                <a:lnTo>
                  <a:pt x="151629" y="88954"/>
                </a:lnTo>
                <a:lnTo>
                  <a:pt x="64839" y="50659"/>
                </a:lnTo>
                <a:lnTo>
                  <a:pt x="0" y="0"/>
                </a:lnTo>
              </a:path>
            </a:pathLst>
          </a:custGeom>
          <a:noFill/>
          <a:ln w="13598" cap="flat">
            <a:solidFill>
              <a:srgbClr val="FF0000"/>
            </a:solidFill>
            <a:prstDash val="dash"/>
            <a:miter/>
          </a:ln>
        </p:spPr>
        <p:txBody>
          <a:bodyPr rtlCol="0" anchor="ctr"/>
          <a:lstStyle/>
          <a:p>
            <a:endParaRPr lang="de-DE"/>
          </a:p>
        </p:txBody>
      </p:sp>
      <p:sp>
        <p:nvSpPr>
          <p:cNvPr id="2414" name="Freihandform: Form 2413">
            <a:extLst>
              <a:ext uri="{FF2B5EF4-FFF2-40B4-BE49-F238E27FC236}">
                <a16:creationId xmlns:a16="http://schemas.microsoft.com/office/drawing/2014/main" id="{B0CCB69E-5F4A-A495-6C17-90AE07070941}"/>
              </a:ext>
            </a:extLst>
          </p:cNvPr>
          <p:cNvSpPr/>
          <p:nvPr/>
        </p:nvSpPr>
        <p:spPr>
          <a:xfrm>
            <a:off x="3330589" y="1692591"/>
            <a:ext cx="1769072" cy="1690944"/>
          </a:xfrm>
          <a:custGeom>
            <a:avLst/>
            <a:gdLst>
              <a:gd name="connsiteX0" fmla="*/ 0 w 1769072"/>
              <a:gd name="connsiteY0" fmla="*/ 0 h 1690944"/>
              <a:gd name="connsiteX1" fmla="*/ 95704 w 1769072"/>
              <a:gd name="connsiteY1" fmla="*/ 47175 h 1690944"/>
              <a:gd name="connsiteX2" fmla="*/ 92288 w 1769072"/>
              <a:gd name="connsiteY2" fmla="*/ 79809 h 1690944"/>
              <a:gd name="connsiteX3" fmla="*/ 149036 w 1769072"/>
              <a:gd name="connsiteY3" fmla="*/ 124949 h 1690944"/>
              <a:gd name="connsiteX4" fmla="*/ 229546 w 1769072"/>
              <a:gd name="connsiteY4" fmla="*/ 183678 h 1690944"/>
              <a:gd name="connsiteX5" fmla="*/ 307558 w 1769072"/>
              <a:gd name="connsiteY5" fmla="*/ 265848 h 1690944"/>
              <a:gd name="connsiteX6" fmla="*/ 379426 w 1769072"/>
              <a:gd name="connsiteY6" fmla="*/ 331068 h 1690944"/>
              <a:gd name="connsiteX7" fmla="*/ 457139 w 1769072"/>
              <a:gd name="connsiteY7" fmla="*/ 386809 h 1690944"/>
              <a:gd name="connsiteX8" fmla="*/ 526388 w 1769072"/>
              <a:gd name="connsiteY8" fmla="*/ 428384 h 1690944"/>
              <a:gd name="connsiteX9" fmla="*/ 607088 w 1769072"/>
              <a:gd name="connsiteY9" fmla="*/ 480614 h 1690944"/>
              <a:gd name="connsiteX10" fmla="*/ 681800 w 1769072"/>
              <a:gd name="connsiteY10" fmla="*/ 537336 h 1690944"/>
              <a:gd name="connsiteX11" fmla="*/ 746598 w 1769072"/>
              <a:gd name="connsiteY11" fmla="*/ 596588 h 1690944"/>
              <a:gd name="connsiteX12" fmla="*/ 862817 w 1769072"/>
              <a:gd name="connsiteY12" fmla="*/ 745530 h 1690944"/>
              <a:gd name="connsiteX13" fmla="*/ 949294 w 1769072"/>
              <a:gd name="connsiteY13" fmla="*/ 864504 h 1690944"/>
              <a:gd name="connsiteX14" fmla="*/ 1177002 w 1769072"/>
              <a:gd name="connsiteY14" fmla="*/ 1091111 h 1690944"/>
              <a:gd name="connsiteX15" fmla="*/ 1416925 w 1769072"/>
              <a:gd name="connsiteY15" fmla="*/ 1388177 h 1690944"/>
              <a:gd name="connsiteX16" fmla="*/ 1688318 w 1769072"/>
              <a:gd name="connsiteY16" fmla="*/ 1689189 h 1690944"/>
              <a:gd name="connsiteX17" fmla="*/ 1769073 w 1769072"/>
              <a:gd name="connsiteY17" fmla="*/ 1690945 h 1690944"/>
              <a:gd name="connsiteX18" fmla="*/ 1694803 w 1769072"/>
              <a:gd name="connsiteY18" fmla="*/ 1608945 h 1690944"/>
              <a:gd name="connsiteX19" fmla="*/ 1451852 w 1769072"/>
              <a:gd name="connsiteY19" fmla="*/ 1335518 h 1690944"/>
              <a:gd name="connsiteX20" fmla="*/ 1250885 w 1769072"/>
              <a:gd name="connsiteY20" fmla="*/ 1090349 h 1690944"/>
              <a:gd name="connsiteX21" fmla="*/ 1215189 w 1769072"/>
              <a:gd name="connsiteY21" fmla="*/ 1051196 h 1690944"/>
              <a:gd name="connsiteX22" fmla="*/ 1046283 w 1769072"/>
              <a:gd name="connsiteY22" fmla="*/ 883584 h 1690944"/>
              <a:gd name="connsiteX23" fmla="*/ 790513 w 1769072"/>
              <a:gd name="connsiteY23" fmla="*/ 555245 h 1690944"/>
              <a:gd name="connsiteX24" fmla="*/ 692775 w 1769072"/>
              <a:gd name="connsiteY24" fmla="*/ 468965 h 1690944"/>
              <a:gd name="connsiteX25" fmla="*/ 599235 w 1769072"/>
              <a:gd name="connsiteY25" fmla="*/ 401500 h 1690944"/>
              <a:gd name="connsiteX26" fmla="*/ 478281 w 1769072"/>
              <a:gd name="connsiteY26" fmla="*/ 328972 h 1690944"/>
              <a:gd name="connsiteX27" fmla="*/ 408916 w 1769072"/>
              <a:gd name="connsiteY27" fmla="*/ 283444 h 1690944"/>
              <a:gd name="connsiteX28" fmla="*/ 311784 w 1769072"/>
              <a:gd name="connsiteY28" fmla="*/ 191557 h 1690944"/>
              <a:gd name="connsiteX29" fmla="*/ 136755 w 1769072"/>
              <a:gd name="connsiteY29" fmla="*/ 33797 h 1690944"/>
              <a:gd name="connsiteX30" fmla="*/ 95704 w 1769072"/>
              <a:gd name="connsiteY30" fmla="*/ 47175 h 169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9072" h="1690944">
                <a:moveTo>
                  <a:pt x="0" y="0"/>
                </a:moveTo>
                <a:lnTo>
                  <a:pt x="95704" y="47175"/>
                </a:lnTo>
                <a:lnTo>
                  <a:pt x="92288" y="79809"/>
                </a:lnTo>
                <a:lnTo>
                  <a:pt x="149036" y="124949"/>
                </a:lnTo>
                <a:lnTo>
                  <a:pt x="229546" y="183678"/>
                </a:lnTo>
                <a:lnTo>
                  <a:pt x="307558" y="265848"/>
                </a:lnTo>
                <a:lnTo>
                  <a:pt x="379426" y="331068"/>
                </a:lnTo>
                <a:lnTo>
                  <a:pt x="457139" y="386809"/>
                </a:lnTo>
                <a:lnTo>
                  <a:pt x="526388" y="428384"/>
                </a:lnTo>
                <a:lnTo>
                  <a:pt x="607088" y="480614"/>
                </a:lnTo>
                <a:lnTo>
                  <a:pt x="681800" y="537336"/>
                </a:lnTo>
                <a:lnTo>
                  <a:pt x="746598" y="596588"/>
                </a:lnTo>
                <a:lnTo>
                  <a:pt x="862817" y="745530"/>
                </a:lnTo>
                <a:lnTo>
                  <a:pt x="949294" y="864504"/>
                </a:lnTo>
                <a:lnTo>
                  <a:pt x="1177002" y="1091111"/>
                </a:lnTo>
                <a:lnTo>
                  <a:pt x="1416925" y="1388177"/>
                </a:lnTo>
                <a:lnTo>
                  <a:pt x="1688318" y="1689189"/>
                </a:lnTo>
                <a:lnTo>
                  <a:pt x="1769073" y="1690945"/>
                </a:lnTo>
                <a:lnTo>
                  <a:pt x="1694803" y="1608945"/>
                </a:lnTo>
                <a:lnTo>
                  <a:pt x="1451852" y="1335518"/>
                </a:lnTo>
                <a:lnTo>
                  <a:pt x="1250885" y="1090349"/>
                </a:lnTo>
                <a:lnTo>
                  <a:pt x="1215189" y="1051196"/>
                </a:lnTo>
                <a:lnTo>
                  <a:pt x="1046283" y="883584"/>
                </a:lnTo>
                <a:lnTo>
                  <a:pt x="790513" y="555245"/>
                </a:lnTo>
                <a:lnTo>
                  <a:pt x="692775" y="468965"/>
                </a:lnTo>
                <a:lnTo>
                  <a:pt x="599235" y="401500"/>
                </a:lnTo>
                <a:lnTo>
                  <a:pt x="478281" y="328972"/>
                </a:lnTo>
                <a:lnTo>
                  <a:pt x="408916" y="283444"/>
                </a:lnTo>
                <a:lnTo>
                  <a:pt x="311784" y="191557"/>
                </a:lnTo>
                <a:lnTo>
                  <a:pt x="136755" y="33797"/>
                </a:lnTo>
                <a:lnTo>
                  <a:pt x="95704" y="47175"/>
                </a:lnTo>
              </a:path>
            </a:pathLst>
          </a:custGeom>
          <a:noFill/>
          <a:ln w="20398" cap="rnd">
            <a:solidFill>
              <a:srgbClr val="449334"/>
            </a:solidFill>
            <a:prstDash val="sysDot"/>
            <a:miter/>
          </a:ln>
        </p:spPr>
        <p:txBody>
          <a:bodyPr rtlCol="0" anchor="ctr"/>
          <a:lstStyle/>
          <a:p>
            <a:endParaRPr lang="de-DE"/>
          </a:p>
        </p:txBody>
      </p:sp>
      <p:sp>
        <p:nvSpPr>
          <p:cNvPr id="2415" name="Freihandform: Form 2414">
            <a:extLst>
              <a:ext uri="{FF2B5EF4-FFF2-40B4-BE49-F238E27FC236}">
                <a16:creationId xmlns:a16="http://schemas.microsoft.com/office/drawing/2014/main" id="{0D02695D-DE1A-6E16-3AD4-1D33CFCBC436}"/>
              </a:ext>
            </a:extLst>
          </p:cNvPr>
          <p:cNvSpPr/>
          <p:nvPr/>
        </p:nvSpPr>
        <p:spPr>
          <a:xfrm>
            <a:off x="-43366" y="407752"/>
            <a:ext cx="3083034" cy="1230532"/>
          </a:xfrm>
          <a:custGeom>
            <a:avLst/>
            <a:gdLst>
              <a:gd name="connsiteX0" fmla="*/ 3083034 w 3083034"/>
              <a:gd name="connsiteY0" fmla="*/ 1230533 h 1230532"/>
              <a:gd name="connsiteX1" fmla="*/ 3050162 w 3083034"/>
              <a:gd name="connsiteY1" fmla="*/ 1172294 h 1230532"/>
              <a:gd name="connsiteX2" fmla="*/ 2755294 w 3083034"/>
              <a:gd name="connsiteY2" fmla="*/ 1034376 h 1230532"/>
              <a:gd name="connsiteX3" fmla="*/ 2763691 w 3083034"/>
              <a:gd name="connsiteY3" fmla="*/ 907773 h 1230532"/>
              <a:gd name="connsiteX4" fmla="*/ 2654984 w 3083034"/>
              <a:gd name="connsiteY4" fmla="*/ 627018 h 1230532"/>
              <a:gd name="connsiteX5" fmla="*/ 2618247 w 3083034"/>
              <a:gd name="connsiteY5" fmla="*/ 566125 h 1230532"/>
              <a:gd name="connsiteX6" fmla="*/ 2469591 w 3083034"/>
              <a:gd name="connsiteY6" fmla="*/ 372996 h 1230532"/>
              <a:gd name="connsiteX7" fmla="*/ 2447368 w 3083034"/>
              <a:gd name="connsiteY7" fmla="*/ 349712 h 1230532"/>
              <a:gd name="connsiteX8" fmla="*/ 2406168 w 3083034"/>
              <a:gd name="connsiteY8" fmla="*/ 334483 h 1230532"/>
              <a:gd name="connsiteX9" fmla="*/ 1966434 w 3083034"/>
              <a:gd name="connsiteY9" fmla="*/ 300645 h 1230532"/>
              <a:gd name="connsiteX10" fmla="*/ 1630073 w 3083034"/>
              <a:gd name="connsiteY10" fmla="*/ 282750 h 1230532"/>
              <a:gd name="connsiteX11" fmla="*/ 1525102 w 3083034"/>
              <a:gd name="connsiteY11" fmla="*/ 258145 h 1230532"/>
              <a:gd name="connsiteX12" fmla="*/ 1222041 w 3083034"/>
              <a:gd name="connsiteY12" fmla="*/ 178030 h 1230532"/>
              <a:gd name="connsiteX13" fmla="*/ 1068711 w 3083034"/>
              <a:gd name="connsiteY13" fmla="*/ 113660 h 1230532"/>
              <a:gd name="connsiteX14" fmla="*/ 909529 w 3083034"/>
              <a:gd name="connsiteY14" fmla="*/ 18583 h 1230532"/>
              <a:gd name="connsiteX15" fmla="*/ 771277 w 3083034"/>
              <a:gd name="connsiteY15" fmla="*/ 0 h 1230532"/>
              <a:gd name="connsiteX16" fmla="*/ 611572 w 3083034"/>
              <a:gd name="connsiteY16" fmla="*/ 25972 h 1230532"/>
              <a:gd name="connsiteX17" fmla="*/ 0 w 3083034"/>
              <a:gd name="connsiteY17" fmla="*/ 96364 h 12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83034" h="1230532">
                <a:moveTo>
                  <a:pt x="3083034" y="1230533"/>
                </a:moveTo>
                <a:lnTo>
                  <a:pt x="3050162" y="1172294"/>
                </a:lnTo>
                <a:lnTo>
                  <a:pt x="2755294" y="1034376"/>
                </a:lnTo>
                <a:lnTo>
                  <a:pt x="2763691" y="907773"/>
                </a:lnTo>
                <a:lnTo>
                  <a:pt x="2654984" y="627018"/>
                </a:lnTo>
                <a:lnTo>
                  <a:pt x="2618247" y="566125"/>
                </a:lnTo>
                <a:lnTo>
                  <a:pt x="2469591" y="372996"/>
                </a:lnTo>
                <a:lnTo>
                  <a:pt x="2447368" y="349712"/>
                </a:lnTo>
                <a:lnTo>
                  <a:pt x="2406168" y="334483"/>
                </a:lnTo>
                <a:lnTo>
                  <a:pt x="1966434" y="300645"/>
                </a:lnTo>
                <a:lnTo>
                  <a:pt x="1630073" y="282750"/>
                </a:lnTo>
                <a:lnTo>
                  <a:pt x="1525102" y="258145"/>
                </a:lnTo>
                <a:lnTo>
                  <a:pt x="1222041" y="178030"/>
                </a:lnTo>
                <a:lnTo>
                  <a:pt x="1068711" y="113660"/>
                </a:lnTo>
                <a:lnTo>
                  <a:pt x="909529" y="18583"/>
                </a:lnTo>
                <a:lnTo>
                  <a:pt x="771277" y="0"/>
                </a:lnTo>
                <a:lnTo>
                  <a:pt x="611572" y="25972"/>
                </a:lnTo>
                <a:lnTo>
                  <a:pt x="0" y="96364"/>
                </a:lnTo>
              </a:path>
            </a:pathLst>
          </a:custGeom>
          <a:noFill/>
          <a:ln w="20398" cap="rnd">
            <a:solidFill>
              <a:srgbClr val="449334"/>
            </a:solidFill>
            <a:prstDash val="sysDot"/>
            <a:miter/>
          </a:ln>
        </p:spPr>
        <p:txBody>
          <a:bodyPr rtlCol="0" anchor="ctr"/>
          <a:lstStyle/>
          <a:p>
            <a:endParaRPr lang="de-DE"/>
          </a:p>
        </p:txBody>
      </p:sp>
      <p:sp>
        <p:nvSpPr>
          <p:cNvPr id="2416" name="Freihandform: Form 2415">
            <a:extLst>
              <a:ext uri="{FF2B5EF4-FFF2-40B4-BE49-F238E27FC236}">
                <a16:creationId xmlns:a16="http://schemas.microsoft.com/office/drawing/2014/main" id="{D02F6B51-02F1-FDE7-456D-5566649C9CFF}"/>
              </a:ext>
            </a:extLst>
          </p:cNvPr>
          <p:cNvSpPr/>
          <p:nvPr/>
        </p:nvSpPr>
        <p:spPr>
          <a:xfrm>
            <a:off x="2637344" y="1646811"/>
            <a:ext cx="493896" cy="1083340"/>
          </a:xfrm>
          <a:custGeom>
            <a:avLst/>
            <a:gdLst>
              <a:gd name="connsiteX0" fmla="*/ 493896 w 493896"/>
              <a:gd name="connsiteY0" fmla="*/ 0 h 1083340"/>
              <a:gd name="connsiteX1" fmla="*/ 461242 w 493896"/>
              <a:gd name="connsiteY1" fmla="*/ 45780 h 1083340"/>
              <a:gd name="connsiteX2" fmla="*/ 406025 w 493896"/>
              <a:gd name="connsiteY2" fmla="*/ 166531 h 1083340"/>
              <a:gd name="connsiteX3" fmla="*/ 389395 w 493896"/>
              <a:gd name="connsiteY3" fmla="*/ 238242 h 1083340"/>
              <a:gd name="connsiteX4" fmla="*/ 432909 w 493896"/>
              <a:gd name="connsiteY4" fmla="*/ 369696 h 1083340"/>
              <a:gd name="connsiteX5" fmla="*/ 427397 w 493896"/>
              <a:gd name="connsiteY5" fmla="*/ 396682 h 1083340"/>
              <a:gd name="connsiteX6" fmla="*/ 323807 w 493896"/>
              <a:gd name="connsiteY6" fmla="*/ 568336 h 1083340"/>
              <a:gd name="connsiteX7" fmla="*/ 203383 w 493896"/>
              <a:gd name="connsiteY7" fmla="*/ 770155 h 1083340"/>
              <a:gd name="connsiteX8" fmla="*/ 125697 w 493896"/>
              <a:gd name="connsiteY8" fmla="*/ 941802 h 1083340"/>
              <a:gd name="connsiteX9" fmla="*/ 0 w 493896"/>
              <a:gd name="connsiteY9" fmla="*/ 1083340 h 10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896" h="1083340">
                <a:moveTo>
                  <a:pt x="493896" y="0"/>
                </a:moveTo>
                <a:lnTo>
                  <a:pt x="461242" y="45780"/>
                </a:lnTo>
                <a:lnTo>
                  <a:pt x="406025" y="166531"/>
                </a:lnTo>
                <a:lnTo>
                  <a:pt x="389395" y="238242"/>
                </a:lnTo>
                <a:lnTo>
                  <a:pt x="432909" y="369696"/>
                </a:lnTo>
                <a:lnTo>
                  <a:pt x="427397" y="396682"/>
                </a:lnTo>
                <a:lnTo>
                  <a:pt x="323807" y="568336"/>
                </a:lnTo>
                <a:lnTo>
                  <a:pt x="203383" y="770155"/>
                </a:lnTo>
                <a:lnTo>
                  <a:pt x="125697" y="941802"/>
                </a:lnTo>
                <a:lnTo>
                  <a:pt x="0" y="1083340"/>
                </a:lnTo>
              </a:path>
            </a:pathLst>
          </a:custGeom>
          <a:noFill/>
          <a:ln w="20398" cap="rnd">
            <a:solidFill>
              <a:srgbClr val="449334"/>
            </a:solidFill>
            <a:prstDash val="sysDot"/>
            <a:miter/>
          </a:ln>
        </p:spPr>
        <p:txBody>
          <a:bodyPr rtlCol="0" anchor="ctr"/>
          <a:lstStyle/>
          <a:p>
            <a:endParaRPr lang="de-DE"/>
          </a:p>
        </p:txBody>
      </p:sp>
      <p:sp>
        <p:nvSpPr>
          <p:cNvPr id="2417" name="Freihandform: Form 2416">
            <a:extLst>
              <a:ext uri="{FF2B5EF4-FFF2-40B4-BE49-F238E27FC236}">
                <a16:creationId xmlns:a16="http://schemas.microsoft.com/office/drawing/2014/main" id="{7243C645-EEA5-4A2E-D52D-6A1733E2162A}"/>
              </a:ext>
            </a:extLst>
          </p:cNvPr>
          <p:cNvSpPr/>
          <p:nvPr/>
        </p:nvSpPr>
        <p:spPr>
          <a:xfrm>
            <a:off x="1570035" y="2211630"/>
            <a:ext cx="1900635" cy="1416959"/>
          </a:xfrm>
          <a:custGeom>
            <a:avLst/>
            <a:gdLst>
              <a:gd name="connsiteX0" fmla="*/ 1393239 w 1900635"/>
              <a:gd name="connsiteY0" fmla="*/ 0 h 1416959"/>
              <a:gd name="connsiteX1" fmla="*/ 1900636 w 1900635"/>
              <a:gd name="connsiteY1" fmla="*/ 295358 h 1416959"/>
              <a:gd name="connsiteX2" fmla="*/ 1539840 w 1900635"/>
              <a:gd name="connsiteY2" fmla="*/ 571521 h 1416959"/>
              <a:gd name="connsiteX3" fmla="*/ 1330224 w 1900635"/>
              <a:gd name="connsiteY3" fmla="*/ 708303 h 1416959"/>
              <a:gd name="connsiteX4" fmla="*/ 634441 w 1900635"/>
              <a:gd name="connsiteY4" fmla="*/ 1149520 h 1416959"/>
              <a:gd name="connsiteX5" fmla="*/ 532375 w 1900635"/>
              <a:gd name="connsiteY5" fmla="*/ 1202975 h 1416959"/>
              <a:gd name="connsiteX6" fmla="*/ 0 w 1900635"/>
              <a:gd name="connsiteY6" fmla="*/ 1416959 h 141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635" h="1416959">
                <a:moveTo>
                  <a:pt x="1393239" y="0"/>
                </a:moveTo>
                <a:lnTo>
                  <a:pt x="1900636" y="295358"/>
                </a:lnTo>
                <a:lnTo>
                  <a:pt x="1539840" y="571521"/>
                </a:lnTo>
                <a:lnTo>
                  <a:pt x="1330224" y="708303"/>
                </a:lnTo>
                <a:lnTo>
                  <a:pt x="634441" y="1149520"/>
                </a:lnTo>
                <a:lnTo>
                  <a:pt x="532375" y="1202975"/>
                </a:lnTo>
                <a:lnTo>
                  <a:pt x="0" y="1416959"/>
                </a:lnTo>
              </a:path>
            </a:pathLst>
          </a:custGeom>
          <a:noFill/>
          <a:ln w="20398" cap="rnd">
            <a:solidFill>
              <a:srgbClr val="449334"/>
            </a:solidFill>
            <a:prstDash val="sysDot"/>
            <a:miter/>
          </a:ln>
        </p:spPr>
        <p:txBody>
          <a:bodyPr rtlCol="0" anchor="ctr"/>
          <a:lstStyle/>
          <a:p>
            <a:endParaRPr lang="de-DE"/>
          </a:p>
        </p:txBody>
      </p:sp>
      <p:sp>
        <p:nvSpPr>
          <p:cNvPr id="2418" name="Freihandform: Form 2417">
            <a:extLst>
              <a:ext uri="{FF2B5EF4-FFF2-40B4-BE49-F238E27FC236}">
                <a16:creationId xmlns:a16="http://schemas.microsoft.com/office/drawing/2014/main" id="{513510C9-F9C9-0179-1196-AD2E6DE1EF1A}"/>
              </a:ext>
            </a:extLst>
          </p:cNvPr>
          <p:cNvSpPr/>
          <p:nvPr/>
        </p:nvSpPr>
        <p:spPr>
          <a:xfrm>
            <a:off x="-30274" y="1520984"/>
            <a:ext cx="5329836" cy="2767766"/>
          </a:xfrm>
          <a:custGeom>
            <a:avLst/>
            <a:gdLst>
              <a:gd name="connsiteX0" fmla="*/ 3906073 w 5329836"/>
              <a:gd name="connsiteY0" fmla="*/ 2767767 h 2767766"/>
              <a:gd name="connsiteX1" fmla="*/ 4148581 w 5329836"/>
              <a:gd name="connsiteY1" fmla="*/ 2552517 h 2767766"/>
              <a:gd name="connsiteX2" fmla="*/ 4365812 w 5329836"/>
              <a:gd name="connsiteY2" fmla="*/ 2380127 h 2767766"/>
              <a:gd name="connsiteX3" fmla="*/ 4613253 w 5329836"/>
              <a:gd name="connsiteY3" fmla="*/ 2220088 h 2767766"/>
              <a:gd name="connsiteX4" fmla="*/ 4769652 w 5329836"/>
              <a:gd name="connsiteY4" fmla="*/ 2186658 h 2767766"/>
              <a:gd name="connsiteX5" fmla="*/ 4963461 w 5329836"/>
              <a:gd name="connsiteY5" fmla="*/ 2028865 h 2767766"/>
              <a:gd name="connsiteX6" fmla="*/ 5102550 w 5329836"/>
              <a:gd name="connsiteY6" fmla="*/ 1913115 h 2767766"/>
              <a:gd name="connsiteX7" fmla="*/ 5129931 w 5329836"/>
              <a:gd name="connsiteY7" fmla="*/ 1862552 h 2767766"/>
              <a:gd name="connsiteX8" fmla="*/ 5200411 w 5329836"/>
              <a:gd name="connsiteY8" fmla="*/ 1805749 h 2767766"/>
              <a:gd name="connsiteX9" fmla="*/ 5246524 w 5329836"/>
              <a:gd name="connsiteY9" fmla="*/ 1819997 h 2767766"/>
              <a:gd name="connsiteX10" fmla="*/ 5310791 w 5329836"/>
              <a:gd name="connsiteY10" fmla="*/ 1821671 h 2767766"/>
              <a:gd name="connsiteX11" fmla="*/ 5329837 w 5329836"/>
              <a:gd name="connsiteY11" fmla="*/ 1756818 h 2767766"/>
              <a:gd name="connsiteX12" fmla="*/ 5274190 w 5329836"/>
              <a:gd name="connsiteY12" fmla="*/ 1726525 h 2767766"/>
              <a:gd name="connsiteX13" fmla="*/ 5164830 w 5329836"/>
              <a:gd name="connsiteY13" fmla="*/ 1648928 h 2767766"/>
              <a:gd name="connsiteX14" fmla="*/ 5055654 w 5329836"/>
              <a:gd name="connsiteY14" fmla="*/ 1554728 h 2767766"/>
              <a:gd name="connsiteX15" fmla="*/ 4944878 w 5329836"/>
              <a:gd name="connsiteY15" fmla="*/ 1428609 h 2767766"/>
              <a:gd name="connsiteX16" fmla="*/ 4827523 w 5329836"/>
              <a:gd name="connsiteY16" fmla="*/ 1275353 h 2767766"/>
              <a:gd name="connsiteX17" fmla="*/ 4703949 w 5329836"/>
              <a:gd name="connsiteY17" fmla="*/ 1052027 h 2767766"/>
              <a:gd name="connsiteX18" fmla="*/ 4644682 w 5329836"/>
              <a:gd name="connsiteY18" fmla="*/ 970374 h 2767766"/>
              <a:gd name="connsiteX19" fmla="*/ 4601277 w 5329836"/>
              <a:gd name="connsiteY19" fmla="*/ 886680 h 2767766"/>
              <a:gd name="connsiteX20" fmla="*/ 4591574 w 5329836"/>
              <a:gd name="connsiteY20" fmla="*/ 811573 h 2767766"/>
              <a:gd name="connsiteX21" fmla="*/ 4577782 w 5329836"/>
              <a:gd name="connsiteY21" fmla="*/ 763405 h 2767766"/>
              <a:gd name="connsiteX22" fmla="*/ 4281097 w 5329836"/>
              <a:gd name="connsiteY22" fmla="*/ 590213 h 2767766"/>
              <a:gd name="connsiteX23" fmla="*/ 3965012 w 5329836"/>
              <a:gd name="connsiteY23" fmla="*/ 419069 h 2767766"/>
              <a:gd name="connsiteX24" fmla="*/ 3778702 w 5329836"/>
              <a:gd name="connsiteY24" fmla="*/ 306585 h 2767766"/>
              <a:gd name="connsiteX25" fmla="*/ 3735827 w 5329836"/>
              <a:gd name="connsiteY25" fmla="*/ 288458 h 2767766"/>
              <a:gd name="connsiteX26" fmla="*/ 3609986 w 5329836"/>
              <a:gd name="connsiteY26" fmla="*/ 192932 h 2767766"/>
              <a:gd name="connsiteX27" fmla="*/ 3447967 w 5329836"/>
              <a:gd name="connsiteY27" fmla="*/ 99766 h 2767766"/>
              <a:gd name="connsiteX28" fmla="*/ 3389987 w 5329836"/>
              <a:gd name="connsiteY28" fmla="*/ 103862 h 2767766"/>
              <a:gd name="connsiteX29" fmla="*/ 3360851 w 5329836"/>
              <a:gd name="connsiteY29" fmla="*/ 171620 h 2767766"/>
              <a:gd name="connsiteX30" fmla="*/ 3337450 w 5329836"/>
              <a:gd name="connsiteY30" fmla="*/ 163183 h 2767766"/>
              <a:gd name="connsiteX31" fmla="*/ 3254294 w 5329836"/>
              <a:gd name="connsiteY31" fmla="*/ 140170 h 2767766"/>
              <a:gd name="connsiteX32" fmla="*/ 3161496 w 5329836"/>
              <a:gd name="connsiteY32" fmla="*/ 125847 h 2767766"/>
              <a:gd name="connsiteX33" fmla="*/ 3069922 w 5329836"/>
              <a:gd name="connsiteY33" fmla="*/ 117321 h 2767766"/>
              <a:gd name="connsiteX34" fmla="*/ 2908706 w 5329836"/>
              <a:gd name="connsiteY34" fmla="*/ 140177 h 2767766"/>
              <a:gd name="connsiteX35" fmla="*/ 2868342 w 5329836"/>
              <a:gd name="connsiteY35" fmla="*/ 177125 h 2767766"/>
              <a:gd name="connsiteX36" fmla="*/ 2771169 w 5329836"/>
              <a:gd name="connsiteY36" fmla="*/ 189808 h 2767766"/>
              <a:gd name="connsiteX37" fmla="*/ 2444095 w 5329836"/>
              <a:gd name="connsiteY37" fmla="*/ 187359 h 2767766"/>
              <a:gd name="connsiteX38" fmla="*/ 2197328 w 5329836"/>
              <a:gd name="connsiteY38" fmla="*/ 182119 h 2767766"/>
              <a:gd name="connsiteX39" fmla="*/ 2015113 w 5329836"/>
              <a:gd name="connsiteY39" fmla="*/ 178867 h 2767766"/>
              <a:gd name="connsiteX40" fmla="*/ 1924805 w 5329836"/>
              <a:gd name="connsiteY40" fmla="*/ 179513 h 2767766"/>
              <a:gd name="connsiteX41" fmla="*/ 1776068 w 5329836"/>
              <a:gd name="connsiteY41" fmla="*/ 188876 h 2767766"/>
              <a:gd name="connsiteX42" fmla="*/ 1636612 w 5329836"/>
              <a:gd name="connsiteY42" fmla="*/ 193837 h 2767766"/>
              <a:gd name="connsiteX43" fmla="*/ 1517345 w 5329836"/>
              <a:gd name="connsiteY43" fmla="*/ 215903 h 2767766"/>
              <a:gd name="connsiteX44" fmla="*/ 1364334 w 5329836"/>
              <a:gd name="connsiteY44" fmla="*/ 247040 h 2767766"/>
              <a:gd name="connsiteX45" fmla="*/ 1159577 w 5329836"/>
              <a:gd name="connsiteY45" fmla="*/ 263187 h 2767766"/>
              <a:gd name="connsiteX46" fmla="*/ 996897 w 5329836"/>
              <a:gd name="connsiteY46" fmla="*/ 258737 h 2767766"/>
              <a:gd name="connsiteX47" fmla="*/ 773992 w 5329836"/>
              <a:gd name="connsiteY47" fmla="*/ 205588 h 2767766"/>
              <a:gd name="connsiteX48" fmla="*/ 684174 w 5329836"/>
              <a:gd name="connsiteY48" fmla="*/ 186474 h 2767766"/>
              <a:gd name="connsiteX49" fmla="*/ 572651 w 5329836"/>
              <a:gd name="connsiteY49" fmla="*/ 161863 h 2767766"/>
              <a:gd name="connsiteX50" fmla="*/ 450199 w 5329836"/>
              <a:gd name="connsiteY50" fmla="*/ 131406 h 2767766"/>
              <a:gd name="connsiteX51" fmla="*/ 277449 w 5329836"/>
              <a:gd name="connsiteY51" fmla="*/ 79407 h 2767766"/>
              <a:gd name="connsiteX52" fmla="*/ 20760 w 5329836"/>
              <a:gd name="connsiteY52" fmla="*/ 5702 h 2767766"/>
              <a:gd name="connsiteX53" fmla="*/ 0 w 5329836"/>
              <a:gd name="connsiteY53" fmla="*/ 0 h 276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329836" h="2767766">
                <a:moveTo>
                  <a:pt x="3906073" y="2767767"/>
                </a:moveTo>
                <a:lnTo>
                  <a:pt x="4148581" y="2552517"/>
                </a:lnTo>
                <a:lnTo>
                  <a:pt x="4365812" y="2380127"/>
                </a:lnTo>
                <a:lnTo>
                  <a:pt x="4613253" y="2220088"/>
                </a:lnTo>
                <a:lnTo>
                  <a:pt x="4769652" y="2186658"/>
                </a:lnTo>
                <a:lnTo>
                  <a:pt x="4963461" y="2028865"/>
                </a:lnTo>
                <a:lnTo>
                  <a:pt x="5102550" y="1913115"/>
                </a:lnTo>
                <a:lnTo>
                  <a:pt x="5129931" y="1862552"/>
                </a:lnTo>
                <a:lnTo>
                  <a:pt x="5200411" y="1805749"/>
                </a:lnTo>
                <a:lnTo>
                  <a:pt x="5246524" y="1819997"/>
                </a:lnTo>
                <a:lnTo>
                  <a:pt x="5310791" y="1821671"/>
                </a:lnTo>
                <a:lnTo>
                  <a:pt x="5329837" y="1756818"/>
                </a:lnTo>
                <a:lnTo>
                  <a:pt x="5274190" y="1726525"/>
                </a:lnTo>
                <a:lnTo>
                  <a:pt x="5164830" y="1648928"/>
                </a:lnTo>
                <a:lnTo>
                  <a:pt x="5055654" y="1554728"/>
                </a:lnTo>
                <a:lnTo>
                  <a:pt x="4944878" y="1428609"/>
                </a:lnTo>
                <a:lnTo>
                  <a:pt x="4827523" y="1275353"/>
                </a:lnTo>
                <a:lnTo>
                  <a:pt x="4703949" y="1052027"/>
                </a:lnTo>
                <a:lnTo>
                  <a:pt x="4644682" y="970374"/>
                </a:lnTo>
                <a:lnTo>
                  <a:pt x="4601277" y="886680"/>
                </a:lnTo>
                <a:lnTo>
                  <a:pt x="4591574" y="811573"/>
                </a:lnTo>
                <a:lnTo>
                  <a:pt x="4577782" y="763405"/>
                </a:lnTo>
                <a:lnTo>
                  <a:pt x="4281097" y="590213"/>
                </a:lnTo>
                <a:lnTo>
                  <a:pt x="3965012" y="419069"/>
                </a:lnTo>
                <a:lnTo>
                  <a:pt x="3778702" y="306585"/>
                </a:lnTo>
                <a:lnTo>
                  <a:pt x="3735827" y="288458"/>
                </a:lnTo>
                <a:lnTo>
                  <a:pt x="3609986" y="192932"/>
                </a:lnTo>
                <a:lnTo>
                  <a:pt x="3447967" y="99766"/>
                </a:lnTo>
                <a:lnTo>
                  <a:pt x="3389987" y="103862"/>
                </a:lnTo>
                <a:lnTo>
                  <a:pt x="3360851" y="171620"/>
                </a:lnTo>
                <a:lnTo>
                  <a:pt x="3337450" y="163183"/>
                </a:lnTo>
                <a:lnTo>
                  <a:pt x="3254294" y="140170"/>
                </a:lnTo>
                <a:lnTo>
                  <a:pt x="3161496" y="125847"/>
                </a:lnTo>
                <a:lnTo>
                  <a:pt x="3069922" y="117321"/>
                </a:lnTo>
                <a:lnTo>
                  <a:pt x="2908706" y="140177"/>
                </a:lnTo>
                <a:lnTo>
                  <a:pt x="2868342" y="177125"/>
                </a:lnTo>
                <a:lnTo>
                  <a:pt x="2771169" y="189808"/>
                </a:lnTo>
                <a:lnTo>
                  <a:pt x="2444095" y="187359"/>
                </a:lnTo>
                <a:lnTo>
                  <a:pt x="2197328" y="182119"/>
                </a:lnTo>
                <a:lnTo>
                  <a:pt x="2015113" y="178867"/>
                </a:lnTo>
                <a:lnTo>
                  <a:pt x="1924805" y="179513"/>
                </a:lnTo>
                <a:lnTo>
                  <a:pt x="1776068" y="188876"/>
                </a:lnTo>
                <a:lnTo>
                  <a:pt x="1636612" y="193837"/>
                </a:lnTo>
                <a:lnTo>
                  <a:pt x="1517345" y="215903"/>
                </a:lnTo>
                <a:lnTo>
                  <a:pt x="1364334" y="247040"/>
                </a:lnTo>
                <a:lnTo>
                  <a:pt x="1159577" y="263187"/>
                </a:lnTo>
                <a:lnTo>
                  <a:pt x="996897" y="258737"/>
                </a:lnTo>
                <a:cubicBezTo>
                  <a:pt x="996897" y="258737"/>
                  <a:pt x="777905" y="203860"/>
                  <a:pt x="773992" y="205588"/>
                </a:cubicBezTo>
                <a:cubicBezTo>
                  <a:pt x="770080" y="207316"/>
                  <a:pt x="684174" y="186474"/>
                  <a:pt x="684174" y="186474"/>
                </a:cubicBezTo>
                <a:lnTo>
                  <a:pt x="572651" y="161863"/>
                </a:lnTo>
                <a:lnTo>
                  <a:pt x="450199" y="131406"/>
                </a:lnTo>
                <a:lnTo>
                  <a:pt x="277449" y="79407"/>
                </a:lnTo>
                <a:lnTo>
                  <a:pt x="20760" y="5702"/>
                </a:lnTo>
                <a:lnTo>
                  <a:pt x="0" y="0"/>
                </a:lnTo>
              </a:path>
            </a:pathLst>
          </a:custGeom>
          <a:noFill/>
          <a:ln w="20398" cap="rnd">
            <a:solidFill>
              <a:srgbClr val="449334"/>
            </a:solidFill>
            <a:prstDash val="sysDot"/>
            <a:miter/>
          </a:ln>
        </p:spPr>
        <p:txBody>
          <a:bodyPr rtlCol="0" anchor="ctr"/>
          <a:lstStyle/>
          <a:p>
            <a:endParaRPr lang="de-DE"/>
          </a:p>
        </p:txBody>
      </p:sp>
      <p:sp>
        <p:nvSpPr>
          <p:cNvPr id="2419" name="Freihandform: Form 2418">
            <a:extLst>
              <a:ext uri="{FF2B5EF4-FFF2-40B4-BE49-F238E27FC236}">
                <a16:creationId xmlns:a16="http://schemas.microsoft.com/office/drawing/2014/main" id="{F030339F-2343-9AFC-B578-ED11551FEF91}"/>
              </a:ext>
            </a:extLst>
          </p:cNvPr>
          <p:cNvSpPr/>
          <p:nvPr/>
        </p:nvSpPr>
        <p:spPr>
          <a:xfrm>
            <a:off x="5099662" y="3383536"/>
            <a:ext cx="2285043" cy="2781769"/>
          </a:xfrm>
          <a:custGeom>
            <a:avLst/>
            <a:gdLst>
              <a:gd name="connsiteX0" fmla="*/ 0 w 2285043"/>
              <a:gd name="connsiteY0" fmla="*/ 0 h 2781769"/>
              <a:gd name="connsiteX1" fmla="*/ 39704 w 2285043"/>
              <a:gd name="connsiteY1" fmla="*/ 74712 h 2781769"/>
              <a:gd name="connsiteX2" fmla="*/ 122261 w 2285043"/>
              <a:gd name="connsiteY2" fmla="*/ 177996 h 2781769"/>
              <a:gd name="connsiteX3" fmla="*/ 224987 w 2285043"/>
              <a:gd name="connsiteY3" fmla="*/ 269889 h 2781769"/>
              <a:gd name="connsiteX4" fmla="*/ 348296 w 2285043"/>
              <a:gd name="connsiteY4" fmla="*/ 356298 h 2781769"/>
              <a:gd name="connsiteX5" fmla="*/ 473007 w 2285043"/>
              <a:gd name="connsiteY5" fmla="*/ 434841 h 2781769"/>
              <a:gd name="connsiteX6" fmla="*/ 668164 w 2285043"/>
              <a:gd name="connsiteY6" fmla="*/ 527816 h 2781769"/>
              <a:gd name="connsiteX7" fmla="*/ 829516 w 2285043"/>
              <a:gd name="connsiteY7" fmla="*/ 600719 h 2781769"/>
              <a:gd name="connsiteX8" fmla="*/ 955262 w 2285043"/>
              <a:gd name="connsiteY8" fmla="*/ 639565 h 2781769"/>
              <a:gd name="connsiteX9" fmla="*/ 1056137 w 2285043"/>
              <a:gd name="connsiteY9" fmla="*/ 659889 h 2781769"/>
              <a:gd name="connsiteX10" fmla="*/ 1172954 w 2285043"/>
              <a:gd name="connsiteY10" fmla="*/ 729927 h 2781769"/>
              <a:gd name="connsiteX11" fmla="*/ 1391722 w 2285043"/>
              <a:gd name="connsiteY11" fmla="*/ 857217 h 2781769"/>
              <a:gd name="connsiteX12" fmla="*/ 1509908 w 2285043"/>
              <a:gd name="connsiteY12" fmla="*/ 934487 h 2781769"/>
              <a:gd name="connsiteX13" fmla="*/ 1592268 w 2285043"/>
              <a:gd name="connsiteY13" fmla="*/ 1007179 h 2781769"/>
              <a:gd name="connsiteX14" fmla="*/ 1658475 w 2285043"/>
              <a:gd name="connsiteY14" fmla="*/ 1100909 h 2781769"/>
              <a:gd name="connsiteX15" fmla="*/ 1718373 w 2285043"/>
              <a:gd name="connsiteY15" fmla="*/ 1244652 h 2781769"/>
              <a:gd name="connsiteX16" fmla="*/ 1791385 w 2285043"/>
              <a:gd name="connsiteY16" fmla="*/ 1410325 h 2781769"/>
              <a:gd name="connsiteX17" fmla="*/ 1850991 w 2285043"/>
              <a:gd name="connsiteY17" fmla="*/ 1529626 h 2781769"/>
              <a:gd name="connsiteX18" fmla="*/ 1888619 w 2285043"/>
              <a:gd name="connsiteY18" fmla="*/ 1605033 h 2781769"/>
              <a:gd name="connsiteX19" fmla="*/ 1975171 w 2285043"/>
              <a:gd name="connsiteY19" fmla="*/ 1753797 h 2781769"/>
              <a:gd name="connsiteX20" fmla="*/ 2203731 w 2285043"/>
              <a:gd name="connsiteY20" fmla="*/ 2121077 h 2781769"/>
              <a:gd name="connsiteX21" fmla="*/ 2285043 w 2285043"/>
              <a:gd name="connsiteY21" fmla="*/ 2240794 h 2781769"/>
              <a:gd name="connsiteX22" fmla="*/ 2182025 w 2285043"/>
              <a:gd name="connsiteY22" fmla="*/ 2344336 h 2781769"/>
              <a:gd name="connsiteX23" fmla="*/ 1981295 w 2285043"/>
              <a:gd name="connsiteY23" fmla="*/ 2533410 h 2781769"/>
              <a:gd name="connsiteX24" fmla="*/ 1849018 w 2285043"/>
              <a:gd name="connsiteY24" fmla="*/ 2648819 h 2781769"/>
              <a:gd name="connsiteX25" fmla="*/ 1714291 w 2285043"/>
              <a:gd name="connsiteY25" fmla="*/ 2747557 h 2781769"/>
              <a:gd name="connsiteX26" fmla="*/ 1653371 w 2285043"/>
              <a:gd name="connsiteY26" fmla="*/ 2781770 h 278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5043" h="2781769">
                <a:moveTo>
                  <a:pt x="0" y="0"/>
                </a:moveTo>
                <a:lnTo>
                  <a:pt x="39704" y="74712"/>
                </a:lnTo>
                <a:lnTo>
                  <a:pt x="122261" y="177996"/>
                </a:lnTo>
                <a:lnTo>
                  <a:pt x="224987" y="269889"/>
                </a:lnTo>
                <a:lnTo>
                  <a:pt x="348296" y="356298"/>
                </a:lnTo>
                <a:lnTo>
                  <a:pt x="473007" y="434841"/>
                </a:lnTo>
                <a:lnTo>
                  <a:pt x="668164" y="527816"/>
                </a:lnTo>
                <a:lnTo>
                  <a:pt x="829516" y="600719"/>
                </a:lnTo>
                <a:lnTo>
                  <a:pt x="955262" y="639565"/>
                </a:lnTo>
                <a:lnTo>
                  <a:pt x="1056137" y="659889"/>
                </a:lnTo>
                <a:lnTo>
                  <a:pt x="1172954" y="729927"/>
                </a:lnTo>
                <a:lnTo>
                  <a:pt x="1391722" y="857217"/>
                </a:lnTo>
                <a:lnTo>
                  <a:pt x="1509908" y="934487"/>
                </a:lnTo>
                <a:lnTo>
                  <a:pt x="1592268" y="1007179"/>
                </a:lnTo>
                <a:lnTo>
                  <a:pt x="1658475" y="1100909"/>
                </a:lnTo>
                <a:lnTo>
                  <a:pt x="1718373" y="1244652"/>
                </a:lnTo>
                <a:lnTo>
                  <a:pt x="1791385" y="1410325"/>
                </a:lnTo>
                <a:lnTo>
                  <a:pt x="1850991" y="1529626"/>
                </a:lnTo>
                <a:lnTo>
                  <a:pt x="1888619" y="1605033"/>
                </a:lnTo>
                <a:lnTo>
                  <a:pt x="1975171" y="1753797"/>
                </a:lnTo>
                <a:lnTo>
                  <a:pt x="2203731" y="2121077"/>
                </a:lnTo>
                <a:lnTo>
                  <a:pt x="2285043" y="2240794"/>
                </a:lnTo>
                <a:lnTo>
                  <a:pt x="2182025" y="2344336"/>
                </a:lnTo>
                <a:lnTo>
                  <a:pt x="1981295" y="2533410"/>
                </a:lnTo>
                <a:lnTo>
                  <a:pt x="1849018" y="2648819"/>
                </a:lnTo>
                <a:lnTo>
                  <a:pt x="1714291" y="2747557"/>
                </a:lnTo>
                <a:lnTo>
                  <a:pt x="1653371" y="2781770"/>
                </a:lnTo>
              </a:path>
            </a:pathLst>
          </a:custGeom>
          <a:noFill/>
          <a:ln w="20398" cap="rnd">
            <a:solidFill>
              <a:srgbClr val="449334"/>
            </a:solidFill>
            <a:prstDash val="sysDot"/>
            <a:miter/>
          </a:ln>
        </p:spPr>
        <p:txBody>
          <a:bodyPr rtlCol="0" anchor="ctr"/>
          <a:lstStyle/>
          <a:p>
            <a:endParaRPr lang="de-DE" dirty="0"/>
          </a:p>
        </p:txBody>
      </p:sp>
      <p:sp>
        <p:nvSpPr>
          <p:cNvPr id="2420" name="Freihandform: Form 2419">
            <a:extLst>
              <a:ext uri="{FF2B5EF4-FFF2-40B4-BE49-F238E27FC236}">
                <a16:creationId xmlns:a16="http://schemas.microsoft.com/office/drawing/2014/main" id="{3F314389-178B-5B14-8030-95EE0A6043F0}"/>
              </a:ext>
            </a:extLst>
          </p:cNvPr>
          <p:cNvSpPr/>
          <p:nvPr/>
        </p:nvSpPr>
        <p:spPr>
          <a:xfrm>
            <a:off x="8098893" y="4697865"/>
            <a:ext cx="666217" cy="2053666"/>
          </a:xfrm>
          <a:custGeom>
            <a:avLst/>
            <a:gdLst>
              <a:gd name="connsiteX0" fmla="*/ 0 w 666217"/>
              <a:gd name="connsiteY0" fmla="*/ 2053666 h 2053666"/>
              <a:gd name="connsiteX1" fmla="*/ 666218 w 666217"/>
              <a:gd name="connsiteY1" fmla="*/ 960514 h 2053666"/>
              <a:gd name="connsiteX2" fmla="*/ 594160 w 666217"/>
              <a:gd name="connsiteY2" fmla="*/ 920008 h 2053666"/>
              <a:gd name="connsiteX3" fmla="*/ 126970 w 666217"/>
              <a:gd name="connsiteY3" fmla="*/ 277864 h 2053666"/>
              <a:gd name="connsiteX4" fmla="*/ 239583 w 666217"/>
              <a:gd name="connsiteY4" fmla="*/ 116688 h 2053666"/>
              <a:gd name="connsiteX5" fmla="*/ 205561 w 666217"/>
              <a:gd name="connsiteY5" fmla="*/ 0 h 205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17" h="2053666">
                <a:moveTo>
                  <a:pt x="0" y="2053666"/>
                </a:moveTo>
                <a:lnTo>
                  <a:pt x="666218" y="960514"/>
                </a:lnTo>
                <a:lnTo>
                  <a:pt x="594160" y="920008"/>
                </a:lnTo>
                <a:lnTo>
                  <a:pt x="126970" y="277864"/>
                </a:lnTo>
                <a:lnTo>
                  <a:pt x="239583" y="116688"/>
                </a:lnTo>
                <a:lnTo>
                  <a:pt x="205561" y="0"/>
                </a:lnTo>
              </a:path>
            </a:pathLst>
          </a:custGeom>
          <a:noFill/>
          <a:ln w="20398" cap="rnd">
            <a:solidFill>
              <a:srgbClr val="449334"/>
            </a:solidFill>
            <a:prstDash val="sysDot"/>
            <a:miter/>
          </a:ln>
        </p:spPr>
        <p:txBody>
          <a:bodyPr rtlCol="0" anchor="ctr"/>
          <a:lstStyle/>
          <a:p>
            <a:endParaRPr lang="de-DE"/>
          </a:p>
        </p:txBody>
      </p:sp>
      <p:sp>
        <p:nvSpPr>
          <p:cNvPr id="2422" name="Freihandform: Form 2421">
            <a:extLst>
              <a:ext uri="{FF2B5EF4-FFF2-40B4-BE49-F238E27FC236}">
                <a16:creationId xmlns:a16="http://schemas.microsoft.com/office/drawing/2014/main" id="{6A5ADC87-A56B-7540-4219-11E5395E7916}"/>
              </a:ext>
            </a:extLst>
          </p:cNvPr>
          <p:cNvSpPr/>
          <p:nvPr/>
        </p:nvSpPr>
        <p:spPr>
          <a:xfrm>
            <a:off x="5299575" y="3277802"/>
            <a:ext cx="2812383" cy="1760431"/>
          </a:xfrm>
          <a:custGeom>
            <a:avLst/>
            <a:gdLst>
              <a:gd name="connsiteX0" fmla="*/ 2812383 w 2812383"/>
              <a:gd name="connsiteY0" fmla="*/ 1760432 h 1760431"/>
              <a:gd name="connsiteX1" fmla="*/ 2593622 w 2812383"/>
              <a:gd name="connsiteY1" fmla="*/ 1390749 h 1760431"/>
              <a:gd name="connsiteX2" fmla="*/ 2664728 w 2812383"/>
              <a:gd name="connsiteY2" fmla="*/ 1362973 h 1760431"/>
              <a:gd name="connsiteX3" fmla="*/ 2698886 w 2812383"/>
              <a:gd name="connsiteY3" fmla="*/ 1325257 h 1760431"/>
              <a:gd name="connsiteX4" fmla="*/ 2700519 w 2812383"/>
              <a:gd name="connsiteY4" fmla="*/ 1264643 h 1760431"/>
              <a:gd name="connsiteX5" fmla="*/ 2616348 w 2812383"/>
              <a:gd name="connsiteY5" fmla="*/ 1010281 h 1760431"/>
              <a:gd name="connsiteX6" fmla="*/ 2598386 w 2812383"/>
              <a:gd name="connsiteY6" fmla="*/ 949130 h 1760431"/>
              <a:gd name="connsiteX7" fmla="*/ 2550414 w 2812383"/>
              <a:gd name="connsiteY7" fmla="*/ 894240 h 1760431"/>
              <a:gd name="connsiteX8" fmla="*/ 2508635 w 2812383"/>
              <a:gd name="connsiteY8" fmla="*/ 870084 h 1760431"/>
              <a:gd name="connsiteX9" fmla="*/ 2478628 w 2812383"/>
              <a:gd name="connsiteY9" fmla="*/ 861497 h 1760431"/>
              <a:gd name="connsiteX10" fmla="*/ 2422900 w 2812383"/>
              <a:gd name="connsiteY10" fmla="*/ 863144 h 1760431"/>
              <a:gd name="connsiteX11" fmla="*/ 2374249 w 2812383"/>
              <a:gd name="connsiteY11" fmla="*/ 809096 h 1760431"/>
              <a:gd name="connsiteX12" fmla="*/ 2260684 w 2812383"/>
              <a:gd name="connsiteY12" fmla="*/ 778300 h 1760431"/>
              <a:gd name="connsiteX13" fmla="*/ 2074924 w 2812383"/>
              <a:gd name="connsiteY13" fmla="*/ 715624 h 1760431"/>
              <a:gd name="connsiteX14" fmla="*/ 1811390 w 2812383"/>
              <a:gd name="connsiteY14" fmla="*/ 709296 h 1760431"/>
              <a:gd name="connsiteX15" fmla="*/ 1677003 w 2812383"/>
              <a:gd name="connsiteY15" fmla="*/ 655787 h 1760431"/>
              <a:gd name="connsiteX16" fmla="*/ 1295365 w 2812383"/>
              <a:gd name="connsiteY16" fmla="*/ 458514 h 1760431"/>
              <a:gd name="connsiteX17" fmla="*/ 1057926 w 2812383"/>
              <a:gd name="connsiteY17" fmla="*/ 430786 h 1760431"/>
              <a:gd name="connsiteX18" fmla="*/ 843914 w 2812383"/>
              <a:gd name="connsiteY18" fmla="*/ 404786 h 1760431"/>
              <a:gd name="connsiteX19" fmla="*/ 642974 w 2812383"/>
              <a:gd name="connsiteY19" fmla="*/ 356400 h 1760431"/>
              <a:gd name="connsiteX20" fmla="*/ 546882 w 2812383"/>
              <a:gd name="connsiteY20" fmla="*/ 322440 h 1760431"/>
              <a:gd name="connsiteX21" fmla="*/ 404637 w 2812383"/>
              <a:gd name="connsiteY21" fmla="*/ 243196 h 1760431"/>
              <a:gd name="connsiteX22" fmla="*/ 268706 w 2812383"/>
              <a:gd name="connsiteY22" fmla="*/ 163231 h 1760431"/>
              <a:gd name="connsiteX23" fmla="*/ 96017 w 2812383"/>
              <a:gd name="connsiteY23" fmla="*/ 75059 h 1760431"/>
              <a:gd name="connsiteX24" fmla="*/ 0 w 2812383"/>
              <a:gd name="connsiteY24" fmla="*/ 0 h 176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12383" h="1760431">
                <a:moveTo>
                  <a:pt x="2812383" y="1760432"/>
                </a:moveTo>
                <a:lnTo>
                  <a:pt x="2593622" y="1390749"/>
                </a:lnTo>
                <a:lnTo>
                  <a:pt x="2664728" y="1362973"/>
                </a:lnTo>
                <a:lnTo>
                  <a:pt x="2698886" y="1325257"/>
                </a:lnTo>
                <a:lnTo>
                  <a:pt x="2700519" y="1264643"/>
                </a:lnTo>
                <a:lnTo>
                  <a:pt x="2616348" y="1010281"/>
                </a:lnTo>
                <a:lnTo>
                  <a:pt x="2598386" y="949130"/>
                </a:lnTo>
                <a:lnTo>
                  <a:pt x="2550414" y="894240"/>
                </a:lnTo>
                <a:lnTo>
                  <a:pt x="2508635" y="870084"/>
                </a:lnTo>
                <a:lnTo>
                  <a:pt x="2478628" y="861497"/>
                </a:lnTo>
                <a:lnTo>
                  <a:pt x="2422900" y="863144"/>
                </a:lnTo>
                <a:lnTo>
                  <a:pt x="2374249" y="809096"/>
                </a:lnTo>
                <a:lnTo>
                  <a:pt x="2260684" y="778300"/>
                </a:lnTo>
                <a:lnTo>
                  <a:pt x="2074924" y="715624"/>
                </a:lnTo>
                <a:lnTo>
                  <a:pt x="1811390" y="709296"/>
                </a:lnTo>
                <a:lnTo>
                  <a:pt x="1677003" y="655787"/>
                </a:lnTo>
                <a:lnTo>
                  <a:pt x="1295365" y="458514"/>
                </a:lnTo>
                <a:lnTo>
                  <a:pt x="1057926" y="430786"/>
                </a:lnTo>
                <a:lnTo>
                  <a:pt x="843914" y="404786"/>
                </a:lnTo>
                <a:lnTo>
                  <a:pt x="642974" y="356400"/>
                </a:lnTo>
                <a:lnTo>
                  <a:pt x="546882" y="322440"/>
                </a:lnTo>
                <a:lnTo>
                  <a:pt x="404637" y="243196"/>
                </a:lnTo>
                <a:lnTo>
                  <a:pt x="268706" y="163231"/>
                </a:lnTo>
                <a:lnTo>
                  <a:pt x="96017" y="75059"/>
                </a:lnTo>
                <a:lnTo>
                  <a:pt x="0" y="0"/>
                </a:lnTo>
              </a:path>
            </a:pathLst>
          </a:custGeom>
          <a:noFill/>
          <a:ln w="20398" cap="rnd">
            <a:solidFill>
              <a:srgbClr val="449334"/>
            </a:solidFill>
            <a:prstDash val="sysDot"/>
            <a:miter/>
          </a:ln>
        </p:spPr>
        <p:txBody>
          <a:bodyPr rtlCol="0" anchor="ctr"/>
          <a:lstStyle/>
          <a:p>
            <a:endParaRPr lang="de-DE"/>
          </a:p>
        </p:txBody>
      </p:sp>
      <p:sp>
        <p:nvSpPr>
          <p:cNvPr id="2423" name="Freihandform: Form 2422">
            <a:extLst>
              <a:ext uri="{FF2B5EF4-FFF2-40B4-BE49-F238E27FC236}">
                <a16:creationId xmlns:a16="http://schemas.microsoft.com/office/drawing/2014/main" id="{4BAFF960-9FF7-DC0C-FB20-D0D1ED6293B6}"/>
              </a:ext>
            </a:extLst>
          </p:cNvPr>
          <p:cNvSpPr/>
          <p:nvPr/>
        </p:nvSpPr>
        <p:spPr>
          <a:xfrm>
            <a:off x="5673326" y="4160889"/>
            <a:ext cx="681731" cy="899710"/>
          </a:xfrm>
          <a:custGeom>
            <a:avLst/>
            <a:gdLst>
              <a:gd name="connsiteX0" fmla="*/ 681732 w 681731"/>
              <a:gd name="connsiteY0" fmla="*/ 0 h 899710"/>
              <a:gd name="connsiteX1" fmla="*/ 470163 w 681731"/>
              <a:gd name="connsiteY1" fmla="*/ 211964 h 899710"/>
              <a:gd name="connsiteX2" fmla="*/ 417803 w 681731"/>
              <a:gd name="connsiteY2" fmla="*/ 251354 h 899710"/>
              <a:gd name="connsiteX3" fmla="*/ 308082 w 681731"/>
              <a:gd name="connsiteY3" fmla="*/ 297366 h 899710"/>
              <a:gd name="connsiteX4" fmla="*/ 231281 w 681731"/>
              <a:gd name="connsiteY4" fmla="*/ 351971 h 899710"/>
              <a:gd name="connsiteX5" fmla="*/ 175546 w 681731"/>
              <a:gd name="connsiteY5" fmla="*/ 425288 h 899710"/>
              <a:gd name="connsiteX6" fmla="*/ 58381 w 681731"/>
              <a:gd name="connsiteY6" fmla="*/ 823562 h 899710"/>
              <a:gd name="connsiteX7" fmla="*/ 0 w 681731"/>
              <a:gd name="connsiteY7" fmla="*/ 899710 h 8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731" h="899710">
                <a:moveTo>
                  <a:pt x="681732" y="0"/>
                </a:moveTo>
                <a:lnTo>
                  <a:pt x="470163" y="211964"/>
                </a:lnTo>
                <a:lnTo>
                  <a:pt x="417803" y="251354"/>
                </a:lnTo>
                <a:lnTo>
                  <a:pt x="308082" y="297366"/>
                </a:lnTo>
                <a:lnTo>
                  <a:pt x="231281" y="351971"/>
                </a:lnTo>
                <a:lnTo>
                  <a:pt x="175546" y="425288"/>
                </a:lnTo>
                <a:lnTo>
                  <a:pt x="58381" y="823562"/>
                </a:lnTo>
                <a:lnTo>
                  <a:pt x="0" y="899710"/>
                </a:lnTo>
              </a:path>
            </a:pathLst>
          </a:custGeom>
          <a:noFill/>
          <a:ln w="20398" cap="rnd">
            <a:solidFill>
              <a:srgbClr val="449334"/>
            </a:solidFill>
            <a:prstDash val="sysDot"/>
            <a:miter/>
          </a:ln>
        </p:spPr>
        <p:txBody>
          <a:bodyPr rtlCol="0" anchor="ctr"/>
          <a:lstStyle/>
          <a:p>
            <a:endParaRPr lang="de-DE"/>
          </a:p>
        </p:txBody>
      </p:sp>
      <p:sp>
        <p:nvSpPr>
          <p:cNvPr id="2424" name="Freihandform: Form 2423">
            <a:extLst>
              <a:ext uri="{FF2B5EF4-FFF2-40B4-BE49-F238E27FC236}">
                <a16:creationId xmlns:a16="http://schemas.microsoft.com/office/drawing/2014/main" id="{CA828827-6FFB-1463-0BC9-82C2209DE65F}"/>
              </a:ext>
            </a:extLst>
          </p:cNvPr>
          <p:cNvSpPr/>
          <p:nvPr/>
        </p:nvSpPr>
        <p:spPr>
          <a:xfrm>
            <a:off x="4731157" y="3709772"/>
            <a:ext cx="1250251" cy="748482"/>
          </a:xfrm>
          <a:custGeom>
            <a:avLst/>
            <a:gdLst>
              <a:gd name="connsiteX0" fmla="*/ 0 w 1250251"/>
              <a:gd name="connsiteY0" fmla="*/ 0 h 748482"/>
              <a:gd name="connsiteX1" fmla="*/ 149254 w 1250251"/>
              <a:gd name="connsiteY1" fmla="*/ 344350 h 748482"/>
              <a:gd name="connsiteX2" fmla="*/ 442020 w 1250251"/>
              <a:gd name="connsiteY2" fmla="*/ 349194 h 748482"/>
              <a:gd name="connsiteX3" fmla="*/ 733785 w 1250251"/>
              <a:gd name="connsiteY3" fmla="*/ 445034 h 748482"/>
              <a:gd name="connsiteX4" fmla="*/ 747258 w 1250251"/>
              <a:gd name="connsiteY4" fmla="*/ 384183 h 748482"/>
              <a:gd name="connsiteX5" fmla="*/ 991896 w 1250251"/>
              <a:gd name="connsiteY5" fmla="*/ 504212 h 748482"/>
              <a:gd name="connsiteX6" fmla="*/ 1175247 w 1250251"/>
              <a:gd name="connsiteY6" fmla="*/ 635829 h 748482"/>
              <a:gd name="connsiteX7" fmla="*/ 1250252 w 1250251"/>
              <a:gd name="connsiteY7" fmla="*/ 748483 h 74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251" h="748482">
                <a:moveTo>
                  <a:pt x="0" y="0"/>
                </a:moveTo>
                <a:lnTo>
                  <a:pt x="149254" y="344350"/>
                </a:lnTo>
                <a:lnTo>
                  <a:pt x="442020" y="349194"/>
                </a:lnTo>
                <a:lnTo>
                  <a:pt x="733785" y="445034"/>
                </a:lnTo>
                <a:lnTo>
                  <a:pt x="747258" y="384183"/>
                </a:lnTo>
                <a:lnTo>
                  <a:pt x="991896" y="504212"/>
                </a:lnTo>
                <a:lnTo>
                  <a:pt x="1175247" y="635829"/>
                </a:lnTo>
                <a:lnTo>
                  <a:pt x="1250252" y="748483"/>
                </a:lnTo>
              </a:path>
            </a:pathLst>
          </a:custGeom>
          <a:noFill/>
          <a:ln w="20398" cap="rnd">
            <a:solidFill>
              <a:srgbClr val="449334"/>
            </a:solidFill>
            <a:prstDash val="sysDot"/>
            <a:miter/>
          </a:ln>
        </p:spPr>
        <p:txBody>
          <a:bodyPr rtlCol="0" anchor="ctr"/>
          <a:lstStyle/>
          <a:p>
            <a:endParaRPr lang="de-DE"/>
          </a:p>
        </p:txBody>
      </p:sp>
      <p:sp>
        <p:nvSpPr>
          <p:cNvPr id="2425" name="Freihandform: Form 2424">
            <a:extLst>
              <a:ext uri="{FF2B5EF4-FFF2-40B4-BE49-F238E27FC236}">
                <a16:creationId xmlns:a16="http://schemas.microsoft.com/office/drawing/2014/main" id="{10DB2050-4486-300B-EA26-9A0BE63DF01D}"/>
              </a:ext>
            </a:extLst>
          </p:cNvPr>
          <p:cNvSpPr/>
          <p:nvPr/>
        </p:nvSpPr>
        <p:spPr>
          <a:xfrm>
            <a:off x="5460499" y="4154806"/>
            <a:ext cx="262554" cy="183548"/>
          </a:xfrm>
          <a:custGeom>
            <a:avLst/>
            <a:gdLst>
              <a:gd name="connsiteX0" fmla="*/ 262554 w 262554"/>
              <a:gd name="connsiteY0" fmla="*/ 59178 h 183548"/>
              <a:gd name="connsiteX1" fmla="*/ 214951 w 262554"/>
              <a:gd name="connsiteY1" fmla="*/ 183548 h 183548"/>
              <a:gd name="connsiteX2" fmla="*/ 178561 w 262554"/>
              <a:gd name="connsiteY2" fmla="*/ 169402 h 183548"/>
              <a:gd name="connsiteX3" fmla="*/ 0 w 262554"/>
              <a:gd name="connsiteY3" fmla="*/ 62900 h 183548"/>
              <a:gd name="connsiteX4" fmla="*/ 4443 w 262554"/>
              <a:gd name="connsiteY4" fmla="*/ 0 h 18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54" h="183548">
                <a:moveTo>
                  <a:pt x="262554" y="59178"/>
                </a:moveTo>
                <a:lnTo>
                  <a:pt x="214951" y="183548"/>
                </a:lnTo>
                <a:lnTo>
                  <a:pt x="178561" y="169402"/>
                </a:lnTo>
                <a:lnTo>
                  <a:pt x="0" y="62900"/>
                </a:lnTo>
                <a:lnTo>
                  <a:pt x="4443" y="0"/>
                </a:lnTo>
              </a:path>
            </a:pathLst>
          </a:custGeom>
          <a:noFill/>
          <a:ln w="20398" cap="rnd">
            <a:solidFill>
              <a:srgbClr val="449334"/>
            </a:solidFill>
            <a:prstDash val="sysDot"/>
            <a:miter/>
          </a:ln>
        </p:spPr>
        <p:txBody>
          <a:bodyPr rtlCol="0" anchor="ctr"/>
          <a:lstStyle/>
          <a:p>
            <a:endParaRPr lang="de-DE"/>
          </a:p>
        </p:txBody>
      </p:sp>
      <p:sp>
        <p:nvSpPr>
          <p:cNvPr id="2426" name="Freihandform: Form 2425">
            <a:extLst>
              <a:ext uri="{FF2B5EF4-FFF2-40B4-BE49-F238E27FC236}">
                <a16:creationId xmlns:a16="http://schemas.microsoft.com/office/drawing/2014/main" id="{E2D90D46-EFD3-F263-120A-AE71F835C659}"/>
              </a:ext>
            </a:extLst>
          </p:cNvPr>
          <p:cNvSpPr/>
          <p:nvPr/>
        </p:nvSpPr>
        <p:spPr>
          <a:xfrm>
            <a:off x="7315300" y="4542446"/>
            <a:ext cx="910562" cy="976041"/>
          </a:xfrm>
          <a:custGeom>
            <a:avLst/>
            <a:gdLst>
              <a:gd name="connsiteX0" fmla="*/ 684793 w 910562"/>
              <a:gd name="connsiteY0" fmla="*/ 0 h 976041"/>
              <a:gd name="connsiteX1" fmla="*/ 739841 w 910562"/>
              <a:gd name="connsiteY1" fmla="*/ 67472 h 976041"/>
              <a:gd name="connsiteX2" fmla="*/ 786519 w 910562"/>
              <a:gd name="connsiteY2" fmla="*/ 173308 h 976041"/>
              <a:gd name="connsiteX3" fmla="*/ 794480 w 910562"/>
              <a:gd name="connsiteY3" fmla="*/ 230989 h 976041"/>
              <a:gd name="connsiteX4" fmla="*/ 833129 w 910562"/>
              <a:gd name="connsiteY4" fmla="*/ 274421 h 976041"/>
              <a:gd name="connsiteX5" fmla="*/ 879399 w 910562"/>
              <a:gd name="connsiteY5" fmla="*/ 364402 h 976041"/>
              <a:gd name="connsiteX6" fmla="*/ 910563 w 910562"/>
              <a:gd name="connsiteY6" fmla="*/ 433283 h 976041"/>
              <a:gd name="connsiteX7" fmla="*/ 796657 w 910562"/>
              <a:gd name="connsiteY7" fmla="*/ 495788 h 976041"/>
              <a:gd name="connsiteX8" fmla="*/ 0 w 910562"/>
              <a:gd name="connsiteY8" fmla="*/ 976042 h 9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562" h="976041">
                <a:moveTo>
                  <a:pt x="684793" y="0"/>
                </a:moveTo>
                <a:lnTo>
                  <a:pt x="739841" y="67472"/>
                </a:lnTo>
                <a:lnTo>
                  <a:pt x="786519" y="173308"/>
                </a:lnTo>
                <a:lnTo>
                  <a:pt x="794480" y="230989"/>
                </a:lnTo>
                <a:lnTo>
                  <a:pt x="833129" y="274421"/>
                </a:lnTo>
                <a:lnTo>
                  <a:pt x="879399" y="364402"/>
                </a:lnTo>
                <a:lnTo>
                  <a:pt x="910563" y="433283"/>
                </a:lnTo>
                <a:lnTo>
                  <a:pt x="796657" y="495788"/>
                </a:lnTo>
                <a:lnTo>
                  <a:pt x="0" y="976042"/>
                </a:lnTo>
              </a:path>
            </a:pathLst>
          </a:custGeom>
          <a:noFill/>
          <a:ln w="20398" cap="rnd">
            <a:solidFill>
              <a:srgbClr val="449334"/>
            </a:solidFill>
            <a:prstDash val="sysDot"/>
            <a:miter/>
          </a:ln>
        </p:spPr>
        <p:txBody>
          <a:bodyPr rtlCol="0" anchor="ctr"/>
          <a:lstStyle/>
          <a:p>
            <a:endParaRPr lang="de-DE"/>
          </a:p>
        </p:txBody>
      </p:sp>
      <p:sp>
        <p:nvSpPr>
          <p:cNvPr id="2427" name="Freihandform: Form 2426">
            <a:extLst>
              <a:ext uri="{FF2B5EF4-FFF2-40B4-BE49-F238E27FC236}">
                <a16:creationId xmlns:a16="http://schemas.microsoft.com/office/drawing/2014/main" id="{097CB041-210E-BCAE-8988-ACFAFAA0E4C2}"/>
              </a:ext>
            </a:extLst>
          </p:cNvPr>
          <p:cNvSpPr/>
          <p:nvPr/>
        </p:nvSpPr>
        <p:spPr>
          <a:xfrm>
            <a:off x="10391700" y="6664441"/>
            <a:ext cx="313205" cy="512010"/>
          </a:xfrm>
          <a:custGeom>
            <a:avLst/>
            <a:gdLst>
              <a:gd name="connsiteX0" fmla="*/ 313205 w 313205"/>
              <a:gd name="connsiteY0" fmla="*/ 0 h 512010"/>
              <a:gd name="connsiteX1" fmla="*/ 225633 w 313205"/>
              <a:gd name="connsiteY1" fmla="*/ 53347 h 512010"/>
              <a:gd name="connsiteX2" fmla="*/ 0 w 313205"/>
              <a:gd name="connsiteY2" fmla="*/ 165599 h 512010"/>
              <a:gd name="connsiteX3" fmla="*/ 310620 w 313205"/>
              <a:gd name="connsiteY3" fmla="*/ 512010 h 512010"/>
            </a:gdLst>
            <a:ahLst/>
            <a:cxnLst>
              <a:cxn ang="0">
                <a:pos x="connsiteX0" y="connsiteY0"/>
              </a:cxn>
              <a:cxn ang="0">
                <a:pos x="connsiteX1" y="connsiteY1"/>
              </a:cxn>
              <a:cxn ang="0">
                <a:pos x="connsiteX2" y="connsiteY2"/>
              </a:cxn>
              <a:cxn ang="0">
                <a:pos x="connsiteX3" y="connsiteY3"/>
              </a:cxn>
            </a:cxnLst>
            <a:rect l="l" t="t" r="r" b="b"/>
            <a:pathLst>
              <a:path w="313205" h="512010">
                <a:moveTo>
                  <a:pt x="313205" y="0"/>
                </a:moveTo>
                <a:lnTo>
                  <a:pt x="225633" y="53347"/>
                </a:lnTo>
                <a:lnTo>
                  <a:pt x="0" y="165599"/>
                </a:lnTo>
                <a:lnTo>
                  <a:pt x="310620" y="512010"/>
                </a:lnTo>
              </a:path>
            </a:pathLst>
          </a:custGeom>
          <a:noFill/>
          <a:ln w="20398" cap="rnd">
            <a:solidFill>
              <a:srgbClr val="449334"/>
            </a:solidFill>
            <a:prstDash val="solid"/>
            <a:miter/>
          </a:ln>
        </p:spPr>
        <p:txBody>
          <a:bodyPr rtlCol="0" anchor="ctr"/>
          <a:lstStyle/>
          <a:p>
            <a:endParaRPr lang="de-DE"/>
          </a:p>
        </p:txBody>
      </p:sp>
      <p:sp>
        <p:nvSpPr>
          <p:cNvPr id="2428" name="Freihandform: Form 2427">
            <a:extLst>
              <a:ext uri="{FF2B5EF4-FFF2-40B4-BE49-F238E27FC236}">
                <a16:creationId xmlns:a16="http://schemas.microsoft.com/office/drawing/2014/main" id="{71149EC1-2F4E-CEF8-EA00-B1FB5B77AD75}"/>
              </a:ext>
            </a:extLst>
          </p:cNvPr>
          <p:cNvSpPr/>
          <p:nvPr/>
        </p:nvSpPr>
        <p:spPr>
          <a:xfrm>
            <a:off x="7915923" y="4288084"/>
            <a:ext cx="2796739" cy="1062621"/>
          </a:xfrm>
          <a:custGeom>
            <a:avLst/>
            <a:gdLst>
              <a:gd name="connsiteX0" fmla="*/ 0 w 2796739"/>
              <a:gd name="connsiteY0" fmla="*/ 0 h 1062621"/>
              <a:gd name="connsiteX1" fmla="*/ 172968 w 2796739"/>
              <a:gd name="connsiteY1" fmla="*/ 49420 h 1062621"/>
              <a:gd name="connsiteX2" fmla="*/ 416293 w 2796739"/>
              <a:gd name="connsiteY2" fmla="*/ 146580 h 1062621"/>
              <a:gd name="connsiteX3" fmla="*/ 738753 w 2796739"/>
              <a:gd name="connsiteY3" fmla="*/ 316329 h 1062621"/>
              <a:gd name="connsiteX4" fmla="*/ 868580 w 2796739"/>
              <a:gd name="connsiteY4" fmla="*/ 387088 h 1062621"/>
              <a:gd name="connsiteX5" fmla="*/ 990107 w 2796739"/>
              <a:gd name="connsiteY5" fmla="*/ 443939 h 1062621"/>
              <a:gd name="connsiteX6" fmla="*/ 1290521 w 2796739"/>
              <a:gd name="connsiteY6" fmla="*/ 660985 h 1062621"/>
              <a:gd name="connsiteX7" fmla="*/ 1578686 w 2796739"/>
              <a:gd name="connsiteY7" fmla="*/ 882665 h 1062621"/>
              <a:gd name="connsiteX8" fmla="*/ 1643600 w 2796739"/>
              <a:gd name="connsiteY8" fmla="*/ 920593 h 1062621"/>
              <a:gd name="connsiteX9" fmla="*/ 1895771 w 2796739"/>
              <a:gd name="connsiteY9" fmla="*/ 987521 h 1062621"/>
              <a:gd name="connsiteX10" fmla="*/ 2152772 w 2796739"/>
              <a:gd name="connsiteY10" fmla="*/ 1031205 h 1062621"/>
              <a:gd name="connsiteX11" fmla="*/ 2475777 w 2796739"/>
              <a:gd name="connsiteY11" fmla="*/ 1041582 h 1062621"/>
              <a:gd name="connsiteX12" fmla="*/ 2729376 w 2796739"/>
              <a:gd name="connsiteY12" fmla="*/ 1049128 h 1062621"/>
              <a:gd name="connsiteX13" fmla="*/ 2796740 w 2796739"/>
              <a:gd name="connsiteY13" fmla="*/ 1062621 h 106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6739" h="1062621">
                <a:moveTo>
                  <a:pt x="0" y="0"/>
                </a:moveTo>
                <a:lnTo>
                  <a:pt x="172968" y="49420"/>
                </a:lnTo>
                <a:lnTo>
                  <a:pt x="416293" y="146580"/>
                </a:lnTo>
                <a:lnTo>
                  <a:pt x="738753" y="316329"/>
                </a:lnTo>
                <a:lnTo>
                  <a:pt x="868580" y="387088"/>
                </a:lnTo>
                <a:lnTo>
                  <a:pt x="990107" y="443939"/>
                </a:lnTo>
                <a:lnTo>
                  <a:pt x="1290521" y="660985"/>
                </a:lnTo>
                <a:lnTo>
                  <a:pt x="1578686" y="882665"/>
                </a:lnTo>
                <a:lnTo>
                  <a:pt x="1643600" y="920593"/>
                </a:lnTo>
                <a:lnTo>
                  <a:pt x="1895771" y="987521"/>
                </a:lnTo>
                <a:lnTo>
                  <a:pt x="2152772" y="1031205"/>
                </a:lnTo>
                <a:lnTo>
                  <a:pt x="2475777" y="1041582"/>
                </a:lnTo>
                <a:lnTo>
                  <a:pt x="2729376" y="1049128"/>
                </a:lnTo>
                <a:lnTo>
                  <a:pt x="2796740" y="1062621"/>
                </a:lnTo>
              </a:path>
            </a:pathLst>
          </a:custGeom>
          <a:noFill/>
          <a:ln w="20398" cap="rnd">
            <a:solidFill>
              <a:srgbClr val="449334"/>
            </a:solidFill>
            <a:prstDash val="sysDot"/>
            <a:miter/>
          </a:ln>
        </p:spPr>
        <p:txBody>
          <a:bodyPr rtlCol="0" anchor="ctr"/>
          <a:lstStyle/>
          <a:p>
            <a:endParaRPr lang="de-DE"/>
          </a:p>
        </p:txBody>
      </p:sp>
      <p:sp>
        <p:nvSpPr>
          <p:cNvPr id="2429" name="Freihandform: Form 2428">
            <a:extLst>
              <a:ext uri="{FF2B5EF4-FFF2-40B4-BE49-F238E27FC236}">
                <a16:creationId xmlns:a16="http://schemas.microsoft.com/office/drawing/2014/main" id="{B7202212-1F06-1457-3746-20854CE06A32}"/>
              </a:ext>
            </a:extLst>
          </p:cNvPr>
          <p:cNvSpPr/>
          <p:nvPr/>
        </p:nvSpPr>
        <p:spPr>
          <a:xfrm>
            <a:off x="4581937" y="541159"/>
            <a:ext cx="2535832" cy="1905596"/>
          </a:xfrm>
          <a:custGeom>
            <a:avLst/>
            <a:gdLst>
              <a:gd name="connsiteX0" fmla="*/ 0 w 2535832"/>
              <a:gd name="connsiteY0" fmla="*/ 0 h 1905596"/>
              <a:gd name="connsiteX1" fmla="*/ 32614 w 2535832"/>
              <a:gd name="connsiteY1" fmla="*/ 7546 h 1905596"/>
              <a:gd name="connsiteX2" fmla="*/ 560260 w 2535832"/>
              <a:gd name="connsiteY2" fmla="*/ 380250 h 1905596"/>
              <a:gd name="connsiteX3" fmla="*/ 710793 w 2535832"/>
              <a:gd name="connsiteY3" fmla="*/ 473347 h 1905596"/>
              <a:gd name="connsiteX4" fmla="*/ 1062110 w 2535832"/>
              <a:gd name="connsiteY4" fmla="*/ 702261 h 1905596"/>
              <a:gd name="connsiteX5" fmla="*/ 1312124 w 2535832"/>
              <a:gd name="connsiteY5" fmla="*/ 855652 h 1905596"/>
              <a:gd name="connsiteX6" fmla="*/ 1657216 w 2535832"/>
              <a:gd name="connsiteY6" fmla="*/ 1121370 h 1905596"/>
              <a:gd name="connsiteX7" fmla="*/ 1688686 w 2535832"/>
              <a:gd name="connsiteY7" fmla="*/ 1138619 h 1905596"/>
              <a:gd name="connsiteX8" fmla="*/ 1782131 w 2535832"/>
              <a:gd name="connsiteY8" fmla="*/ 1241855 h 1905596"/>
              <a:gd name="connsiteX9" fmla="*/ 1858680 w 2535832"/>
              <a:gd name="connsiteY9" fmla="*/ 1280504 h 1905596"/>
              <a:gd name="connsiteX10" fmla="*/ 1947634 w 2535832"/>
              <a:gd name="connsiteY10" fmla="*/ 1436046 h 1905596"/>
              <a:gd name="connsiteX11" fmla="*/ 2032927 w 2535832"/>
              <a:gd name="connsiteY11" fmla="*/ 1571827 h 1905596"/>
              <a:gd name="connsiteX12" fmla="*/ 2184175 w 2535832"/>
              <a:gd name="connsiteY12" fmla="*/ 1694823 h 1905596"/>
              <a:gd name="connsiteX13" fmla="*/ 2408455 w 2535832"/>
              <a:gd name="connsiteY13" fmla="*/ 1844146 h 1905596"/>
              <a:gd name="connsiteX14" fmla="*/ 2535832 w 2535832"/>
              <a:gd name="connsiteY14" fmla="*/ 1905596 h 190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832" h="1905596">
                <a:moveTo>
                  <a:pt x="0" y="0"/>
                </a:moveTo>
                <a:lnTo>
                  <a:pt x="32614" y="7546"/>
                </a:lnTo>
                <a:lnTo>
                  <a:pt x="560260" y="380250"/>
                </a:lnTo>
                <a:lnTo>
                  <a:pt x="710793" y="473347"/>
                </a:lnTo>
                <a:lnTo>
                  <a:pt x="1062110" y="702261"/>
                </a:lnTo>
                <a:lnTo>
                  <a:pt x="1312124" y="855652"/>
                </a:lnTo>
                <a:lnTo>
                  <a:pt x="1657216" y="1121370"/>
                </a:lnTo>
                <a:lnTo>
                  <a:pt x="1688686" y="1138619"/>
                </a:lnTo>
                <a:lnTo>
                  <a:pt x="1782131" y="1241855"/>
                </a:lnTo>
                <a:lnTo>
                  <a:pt x="1858680" y="1280504"/>
                </a:lnTo>
                <a:lnTo>
                  <a:pt x="1947634" y="1436046"/>
                </a:lnTo>
                <a:lnTo>
                  <a:pt x="2032927" y="1571827"/>
                </a:lnTo>
                <a:lnTo>
                  <a:pt x="2184175" y="1694823"/>
                </a:lnTo>
                <a:lnTo>
                  <a:pt x="2408455" y="1844146"/>
                </a:lnTo>
                <a:lnTo>
                  <a:pt x="2535832" y="1905596"/>
                </a:lnTo>
              </a:path>
            </a:pathLst>
          </a:custGeom>
          <a:noFill/>
          <a:ln w="20398" cap="rnd">
            <a:solidFill>
              <a:srgbClr val="449334"/>
            </a:solidFill>
            <a:prstDash val="sysDot"/>
            <a:miter/>
          </a:ln>
        </p:spPr>
        <p:txBody>
          <a:bodyPr rtlCol="0" anchor="ctr"/>
          <a:lstStyle/>
          <a:p>
            <a:endParaRPr lang="de-DE"/>
          </a:p>
        </p:txBody>
      </p:sp>
      <p:sp>
        <p:nvSpPr>
          <p:cNvPr id="2430" name="Freihandform: Form 2429">
            <a:extLst>
              <a:ext uri="{FF2B5EF4-FFF2-40B4-BE49-F238E27FC236}">
                <a16:creationId xmlns:a16="http://schemas.microsoft.com/office/drawing/2014/main" id="{15E4243E-66CC-FBBB-74A1-0C47ED2BEB77}"/>
              </a:ext>
            </a:extLst>
          </p:cNvPr>
          <p:cNvSpPr/>
          <p:nvPr/>
        </p:nvSpPr>
        <p:spPr>
          <a:xfrm>
            <a:off x="6608147" y="2239813"/>
            <a:ext cx="924076" cy="1277135"/>
          </a:xfrm>
          <a:custGeom>
            <a:avLst/>
            <a:gdLst>
              <a:gd name="connsiteX0" fmla="*/ 164040 w 924076"/>
              <a:gd name="connsiteY0" fmla="*/ 0 h 1277135"/>
              <a:gd name="connsiteX1" fmla="*/ 150418 w 924076"/>
              <a:gd name="connsiteY1" fmla="*/ 24265 h 1277135"/>
              <a:gd name="connsiteX2" fmla="*/ 38812 w 924076"/>
              <a:gd name="connsiteY2" fmla="*/ 162611 h 1277135"/>
              <a:gd name="connsiteX3" fmla="*/ 0 w 924076"/>
              <a:gd name="connsiteY3" fmla="*/ 226157 h 1277135"/>
              <a:gd name="connsiteX4" fmla="*/ 0 w 924076"/>
              <a:gd name="connsiteY4" fmla="*/ 341294 h 1277135"/>
              <a:gd name="connsiteX5" fmla="*/ 56218 w 924076"/>
              <a:gd name="connsiteY5" fmla="*/ 450070 h 1277135"/>
              <a:gd name="connsiteX6" fmla="*/ 114375 w 924076"/>
              <a:gd name="connsiteY6" fmla="*/ 487766 h 1277135"/>
              <a:gd name="connsiteX7" fmla="*/ 100977 w 924076"/>
              <a:gd name="connsiteY7" fmla="*/ 552285 h 1277135"/>
              <a:gd name="connsiteX8" fmla="*/ 220435 w 924076"/>
              <a:gd name="connsiteY8" fmla="*/ 660203 h 1277135"/>
              <a:gd name="connsiteX9" fmla="*/ 382924 w 924076"/>
              <a:gd name="connsiteY9" fmla="*/ 820990 h 1277135"/>
              <a:gd name="connsiteX10" fmla="*/ 547182 w 924076"/>
              <a:gd name="connsiteY10" fmla="*/ 989950 h 1277135"/>
              <a:gd name="connsiteX11" fmla="*/ 630807 w 924076"/>
              <a:gd name="connsiteY11" fmla="*/ 1062723 h 1277135"/>
              <a:gd name="connsiteX12" fmla="*/ 783838 w 924076"/>
              <a:gd name="connsiteY12" fmla="*/ 1166980 h 1277135"/>
              <a:gd name="connsiteX13" fmla="*/ 834735 w 924076"/>
              <a:gd name="connsiteY13" fmla="*/ 1176356 h 1277135"/>
              <a:gd name="connsiteX14" fmla="*/ 860184 w 924076"/>
              <a:gd name="connsiteY14" fmla="*/ 1157134 h 1277135"/>
              <a:gd name="connsiteX15" fmla="*/ 856033 w 924076"/>
              <a:gd name="connsiteY15" fmla="*/ 1194987 h 1277135"/>
              <a:gd name="connsiteX16" fmla="*/ 878828 w 924076"/>
              <a:gd name="connsiteY16" fmla="*/ 1205996 h 1277135"/>
              <a:gd name="connsiteX17" fmla="*/ 877943 w 924076"/>
              <a:gd name="connsiteY17" fmla="*/ 1240467 h 1277135"/>
              <a:gd name="connsiteX18" fmla="*/ 924077 w 924076"/>
              <a:gd name="connsiteY18" fmla="*/ 1190822 h 1277135"/>
              <a:gd name="connsiteX19" fmla="*/ 901145 w 924076"/>
              <a:gd name="connsiteY19" fmla="*/ 1277136 h 12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4076" h="1277135">
                <a:moveTo>
                  <a:pt x="164040" y="0"/>
                </a:moveTo>
                <a:lnTo>
                  <a:pt x="150418" y="24265"/>
                </a:lnTo>
                <a:lnTo>
                  <a:pt x="38812" y="162611"/>
                </a:lnTo>
                <a:lnTo>
                  <a:pt x="0" y="226157"/>
                </a:lnTo>
                <a:lnTo>
                  <a:pt x="0" y="341294"/>
                </a:lnTo>
                <a:lnTo>
                  <a:pt x="56218" y="450070"/>
                </a:lnTo>
                <a:lnTo>
                  <a:pt x="114375" y="487766"/>
                </a:lnTo>
                <a:lnTo>
                  <a:pt x="100977" y="552285"/>
                </a:lnTo>
                <a:lnTo>
                  <a:pt x="220435" y="660203"/>
                </a:lnTo>
                <a:lnTo>
                  <a:pt x="382924" y="820990"/>
                </a:lnTo>
                <a:lnTo>
                  <a:pt x="547182" y="989950"/>
                </a:lnTo>
                <a:lnTo>
                  <a:pt x="630807" y="1062723"/>
                </a:lnTo>
                <a:lnTo>
                  <a:pt x="783838" y="1166980"/>
                </a:lnTo>
                <a:lnTo>
                  <a:pt x="834735" y="1176356"/>
                </a:lnTo>
                <a:lnTo>
                  <a:pt x="860184" y="1157134"/>
                </a:lnTo>
                <a:lnTo>
                  <a:pt x="856033" y="1194987"/>
                </a:lnTo>
                <a:lnTo>
                  <a:pt x="878828" y="1205996"/>
                </a:lnTo>
                <a:lnTo>
                  <a:pt x="877943" y="1240467"/>
                </a:lnTo>
                <a:lnTo>
                  <a:pt x="924077" y="1190822"/>
                </a:lnTo>
                <a:lnTo>
                  <a:pt x="901145" y="1277136"/>
                </a:lnTo>
              </a:path>
            </a:pathLst>
          </a:custGeom>
          <a:noFill/>
          <a:ln w="20398" cap="rnd">
            <a:solidFill>
              <a:srgbClr val="449334"/>
            </a:solidFill>
            <a:prstDash val="sysDot"/>
            <a:miter/>
          </a:ln>
        </p:spPr>
        <p:txBody>
          <a:bodyPr rtlCol="0" anchor="ctr"/>
          <a:lstStyle/>
          <a:p>
            <a:endParaRPr lang="de-DE"/>
          </a:p>
        </p:txBody>
      </p:sp>
      <p:sp>
        <p:nvSpPr>
          <p:cNvPr id="4419" name="Freihandform: Form 4418">
            <a:extLst>
              <a:ext uri="{FF2B5EF4-FFF2-40B4-BE49-F238E27FC236}">
                <a16:creationId xmlns:a16="http://schemas.microsoft.com/office/drawing/2014/main" id="{9FF5B3CD-1A36-9569-759D-E02940E556B2}"/>
              </a:ext>
            </a:extLst>
          </p:cNvPr>
          <p:cNvSpPr/>
          <p:nvPr/>
        </p:nvSpPr>
        <p:spPr>
          <a:xfrm>
            <a:off x="4262607" y="1570058"/>
            <a:ext cx="2238004" cy="1517085"/>
          </a:xfrm>
          <a:custGeom>
            <a:avLst/>
            <a:gdLst>
              <a:gd name="connsiteX0" fmla="*/ 2238004 w 2238004"/>
              <a:gd name="connsiteY0" fmla="*/ 1517086 h 1517085"/>
              <a:gd name="connsiteX1" fmla="*/ 2174771 w 2238004"/>
              <a:gd name="connsiteY1" fmla="*/ 1495577 h 1517085"/>
              <a:gd name="connsiteX2" fmla="*/ 2014609 w 2238004"/>
              <a:gd name="connsiteY2" fmla="*/ 1408665 h 1517085"/>
              <a:gd name="connsiteX3" fmla="*/ 1881053 w 2238004"/>
              <a:gd name="connsiteY3" fmla="*/ 1308688 h 1517085"/>
              <a:gd name="connsiteX4" fmla="*/ 1734268 w 2238004"/>
              <a:gd name="connsiteY4" fmla="*/ 1173730 h 1517085"/>
              <a:gd name="connsiteX5" fmla="*/ 1691530 w 2238004"/>
              <a:gd name="connsiteY5" fmla="*/ 1153289 h 1517085"/>
              <a:gd name="connsiteX6" fmla="*/ 1644457 w 2238004"/>
              <a:gd name="connsiteY6" fmla="*/ 1147819 h 1517085"/>
              <a:gd name="connsiteX7" fmla="*/ 1611769 w 2238004"/>
              <a:gd name="connsiteY7" fmla="*/ 1140028 h 1517085"/>
              <a:gd name="connsiteX8" fmla="*/ 1578910 w 2238004"/>
              <a:gd name="connsiteY8" fmla="*/ 1129181 h 1517085"/>
              <a:gd name="connsiteX9" fmla="*/ 1547277 w 2238004"/>
              <a:gd name="connsiteY9" fmla="*/ 1096235 h 1517085"/>
              <a:gd name="connsiteX10" fmla="*/ 1463175 w 2238004"/>
              <a:gd name="connsiteY10" fmla="*/ 996101 h 1517085"/>
              <a:gd name="connsiteX11" fmla="*/ 1378066 w 2238004"/>
              <a:gd name="connsiteY11" fmla="*/ 897540 h 1517085"/>
              <a:gd name="connsiteX12" fmla="*/ 1316493 w 2238004"/>
              <a:gd name="connsiteY12" fmla="*/ 802122 h 1517085"/>
              <a:gd name="connsiteX13" fmla="*/ 1278926 w 2238004"/>
              <a:gd name="connsiteY13" fmla="*/ 730648 h 1517085"/>
              <a:gd name="connsiteX14" fmla="*/ 1245495 w 2238004"/>
              <a:gd name="connsiteY14" fmla="*/ 565261 h 1517085"/>
              <a:gd name="connsiteX15" fmla="*/ 1219081 w 2238004"/>
              <a:gd name="connsiteY15" fmla="*/ 485493 h 1517085"/>
              <a:gd name="connsiteX16" fmla="*/ 1137530 w 2238004"/>
              <a:gd name="connsiteY16" fmla="*/ 313111 h 1517085"/>
              <a:gd name="connsiteX17" fmla="*/ 1090566 w 2238004"/>
              <a:gd name="connsiteY17" fmla="*/ 263983 h 1517085"/>
              <a:gd name="connsiteX18" fmla="*/ 972204 w 2238004"/>
              <a:gd name="connsiteY18" fmla="*/ 179146 h 1517085"/>
              <a:gd name="connsiteX19" fmla="*/ 893838 w 2238004"/>
              <a:gd name="connsiteY19" fmla="*/ 160890 h 1517085"/>
              <a:gd name="connsiteX20" fmla="*/ 837055 w 2238004"/>
              <a:gd name="connsiteY20" fmla="*/ 154487 h 1517085"/>
              <a:gd name="connsiteX21" fmla="*/ 765813 w 2238004"/>
              <a:gd name="connsiteY21" fmla="*/ 140245 h 1517085"/>
              <a:gd name="connsiteX22" fmla="*/ 559865 w 2238004"/>
              <a:gd name="connsiteY22" fmla="*/ 90621 h 1517085"/>
              <a:gd name="connsiteX23" fmla="*/ 421981 w 2238004"/>
              <a:gd name="connsiteY23" fmla="*/ 53823 h 1517085"/>
              <a:gd name="connsiteX24" fmla="*/ 392613 w 2238004"/>
              <a:gd name="connsiteY24" fmla="*/ 0 h 1517085"/>
              <a:gd name="connsiteX25" fmla="*/ 264922 w 2238004"/>
              <a:gd name="connsiteY25" fmla="*/ 54939 h 1517085"/>
              <a:gd name="connsiteX26" fmla="*/ 167878 w 2238004"/>
              <a:gd name="connsiteY26" fmla="*/ 151078 h 1517085"/>
              <a:gd name="connsiteX27" fmla="*/ 117485 w 2238004"/>
              <a:gd name="connsiteY27" fmla="*/ 281021 h 1517085"/>
              <a:gd name="connsiteX28" fmla="*/ 0 w 2238004"/>
              <a:gd name="connsiteY28" fmla="*/ 544746 h 151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38004" h="1517085">
                <a:moveTo>
                  <a:pt x="2238004" y="1517086"/>
                </a:moveTo>
                <a:lnTo>
                  <a:pt x="2174771" y="1495577"/>
                </a:lnTo>
                <a:lnTo>
                  <a:pt x="2014609" y="1408665"/>
                </a:lnTo>
                <a:lnTo>
                  <a:pt x="1881053" y="1308688"/>
                </a:lnTo>
                <a:lnTo>
                  <a:pt x="1734268" y="1173730"/>
                </a:lnTo>
                <a:lnTo>
                  <a:pt x="1691530" y="1153289"/>
                </a:lnTo>
                <a:lnTo>
                  <a:pt x="1644457" y="1147819"/>
                </a:lnTo>
                <a:lnTo>
                  <a:pt x="1611769" y="1140028"/>
                </a:lnTo>
                <a:lnTo>
                  <a:pt x="1578910" y="1129181"/>
                </a:lnTo>
                <a:lnTo>
                  <a:pt x="1547277" y="1096235"/>
                </a:lnTo>
                <a:lnTo>
                  <a:pt x="1463175" y="996101"/>
                </a:lnTo>
                <a:lnTo>
                  <a:pt x="1378066" y="897540"/>
                </a:lnTo>
                <a:lnTo>
                  <a:pt x="1316493" y="802122"/>
                </a:lnTo>
                <a:lnTo>
                  <a:pt x="1278926" y="730648"/>
                </a:lnTo>
                <a:lnTo>
                  <a:pt x="1245495" y="565261"/>
                </a:lnTo>
                <a:lnTo>
                  <a:pt x="1219081" y="485493"/>
                </a:lnTo>
                <a:lnTo>
                  <a:pt x="1137530" y="313111"/>
                </a:lnTo>
                <a:lnTo>
                  <a:pt x="1090566" y="263983"/>
                </a:lnTo>
                <a:lnTo>
                  <a:pt x="972204" y="179146"/>
                </a:lnTo>
                <a:lnTo>
                  <a:pt x="893838" y="160890"/>
                </a:lnTo>
                <a:lnTo>
                  <a:pt x="837055" y="154487"/>
                </a:lnTo>
                <a:lnTo>
                  <a:pt x="765813" y="140245"/>
                </a:lnTo>
                <a:lnTo>
                  <a:pt x="559865" y="90621"/>
                </a:lnTo>
                <a:lnTo>
                  <a:pt x="421981" y="53823"/>
                </a:lnTo>
                <a:lnTo>
                  <a:pt x="392613" y="0"/>
                </a:lnTo>
                <a:lnTo>
                  <a:pt x="264922" y="54939"/>
                </a:lnTo>
                <a:lnTo>
                  <a:pt x="167878" y="151078"/>
                </a:lnTo>
                <a:lnTo>
                  <a:pt x="117485" y="281021"/>
                </a:lnTo>
                <a:lnTo>
                  <a:pt x="0" y="544746"/>
                </a:lnTo>
              </a:path>
            </a:pathLst>
          </a:custGeom>
          <a:noFill/>
          <a:ln w="20398" cap="rnd">
            <a:solidFill>
              <a:srgbClr val="449334"/>
            </a:solidFill>
            <a:prstDash val="sysDot"/>
            <a:miter/>
          </a:ln>
        </p:spPr>
        <p:txBody>
          <a:bodyPr rtlCol="0" anchor="ctr"/>
          <a:lstStyle/>
          <a:p>
            <a:endParaRPr lang="de-DE" dirty="0"/>
          </a:p>
        </p:txBody>
      </p:sp>
      <p:sp>
        <p:nvSpPr>
          <p:cNvPr id="4420" name="Freihandform: Form 4419">
            <a:extLst>
              <a:ext uri="{FF2B5EF4-FFF2-40B4-BE49-F238E27FC236}">
                <a16:creationId xmlns:a16="http://schemas.microsoft.com/office/drawing/2014/main" id="{81A63D35-A009-D06F-3526-43678BED8579}"/>
              </a:ext>
            </a:extLst>
          </p:cNvPr>
          <p:cNvSpPr/>
          <p:nvPr/>
        </p:nvSpPr>
        <p:spPr>
          <a:xfrm>
            <a:off x="5056094" y="924464"/>
            <a:ext cx="268242" cy="800080"/>
          </a:xfrm>
          <a:custGeom>
            <a:avLst/>
            <a:gdLst>
              <a:gd name="connsiteX0" fmla="*/ 43568 w 268242"/>
              <a:gd name="connsiteY0" fmla="*/ 800080 h 800080"/>
              <a:gd name="connsiteX1" fmla="*/ 119737 w 268242"/>
              <a:gd name="connsiteY1" fmla="*/ 595316 h 800080"/>
              <a:gd name="connsiteX2" fmla="*/ 137415 w 268242"/>
              <a:gd name="connsiteY2" fmla="*/ 506764 h 800080"/>
              <a:gd name="connsiteX3" fmla="*/ 255614 w 268242"/>
              <a:gd name="connsiteY3" fmla="*/ 403391 h 800080"/>
              <a:gd name="connsiteX4" fmla="*/ 268243 w 268242"/>
              <a:gd name="connsiteY4" fmla="*/ 381658 h 800080"/>
              <a:gd name="connsiteX5" fmla="*/ 141837 w 268242"/>
              <a:gd name="connsiteY5" fmla="*/ 278293 h 800080"/>
              <a:gd name="connsiteX6" fmla="*/ 0 w 268242"/>
              <a:gd name="connsiteY6" fmla="*/ 177050 h 800080"/>
              <a:gd name="connsiteX7" fmla="*/ 98208 w 268242"/>
              <a:gd name="connsiteY7" fmla="*/ 0 h 80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242" h="800080">
                <a:moveTo>
                  <a:pt x="43568" y="800080"/>
                </a:moveTo>
                <a:lnTo>
                  <a:pt x="119737" y="595316"/>
                </a:lnTo>
                <a:lnTo>
                  <a:pt x="137415" y="506764"/>
                </a:lnTo>
                <a:lnTo>
                  <a:pt x="255614" y="403391"/>
                </a:lnTo>
                <a:lnTo>
                  <a:pt x="268243" y="381658"/>
                </a:lnTo>
                <a:lnTo>
                  <a:pt x="141837" y="278293"/>
                </a:lnTo>
                <a:lnTo>
                  <a:pt x="0" y="177050"/>
                </a:lnTo>
                <a:lnTo>
                  <a:pt x="98208" y="0"/>
                </a:lnTo>
              </a:path>
            </a:pathLst>
          </a:custGeom>
          <a:noFill/>
          <a:ln w="20398" cap="rnd">
            <a:solidFill>
              <a:srgbClr val="449334"/>
            </a:solidFill>
            <a:prstDash val="sysDot"/>
            <a:miter/>
          </a:ln>
        </p:spPr>
        <p:txBody>
          <a:bodyPr rtlCol="0" anchor="ctr"/>
          <a:lstStyle/>
          <a:p>
            <a:endParaRPr lang="de-DE"/>
          </a:p>
        </p:txBody>
      </p:sp>
      <p:sp>
        <p:nvSpPr>
          <p:cNvPr id="4421" name="Freihandform: Form 4420">
            <a:extLst>
              <a:ext uri="{FF2B5EF4-FFF2-40B4-BE49-F238E27FC236}">
                <a16:creationId xmlns:a16="http://schemas.microsoft.com/office/drawing/2014/main" id="{6629017F-0A4B-E202-0BA7-CAB74E0B4FF3}"/>
              </a:ext>
            </a:extLst>
          </p:cNvPr>
          <p:cNvSpPr/>
          <p:nvPr/>
        </p:nvSpPr>
        <p:spPr>
          <a:xfrm>
            <a:off x="5556774" y="2980852"/>
            <a:ext cx="727878" cy="821629"/>
          </a:xfrm>
          <a:custGeom>
            <a:avLst/>
            <a:gdLst>
              <a:gd name="connsiteX0" fmla="*/ 727879 w 727878"/>
              <a:gd name="connsiteY0" fmla="*/ 0 h 821629"/>
              <a:gd name="connsiteX1" fmla="*/ 671471 w 727878"/>
              <a:gd name="connsiteY1" fmla="*/ 94159 h 821629"/>
              <a:gd name="connsiteX2" fmla="*/ 572351 w 727878"/>
              <a:gd name="connsiteY2" fmla="*/ 206602 h 821629"/>
              <a:gd name="connsiteX3" fmla="*/ 502001 w 727878"/>
              <a:gd name="connsiteY3" fmla="*/ 240739 h 821629"/>
              <a:gd name="connsiteX4" fmla="*/ 418096 w 727878"/>
              <a:gd name="connsiteY4" fmla="*/ 260533 h 821629"/>
              <a:gd name="connsiteX5" fmla="*/ 350290 w 727878"/>
              <a:gd name="connsiteY5" fmla="*/ 283097 h 821629"/>
              <a:gd name="connsiteX6" fmla="*/ 301251 w 727878"/>
              <a:gd name="connsiteY6" fmla="*/ 318582 h 821629"/>
              <a:gd name="connsiteX7" fmla="*/ 147438 w 727878"/>
              <a:gd name="connsiteY7" fmla="*/ 540146 h 821629"/>
              <a:gd name="connsiteX8" fmla="*/ 116920 w 727878"/>
              <a:gd name="connsiteY8" fmla="*/ 587280 h 821629"/>
              <a:gd name="connsiteX9" fmla="*/ 73467 w 727878"/>
              <a:gd name="connsiteY9" fmla="*/ 699736 h 821629"/>
              <a:gd name="connsiteX10" fmla="*/ 0 w 727878"/>
              <a:gd name="connsiteY10" fmla="*/ 821630 h 82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878" h="821629">
                <a:moveTo>
                  <a:pt x="727879" y="0"/>
                </a:moveTo>
                <a:lnTo>
                  <a:pt x="671471" y="94159"/>
                </a:lnTo>
                <a:lnTo>
                  <a:pt x="572351" y="206602"/>
                </a:lnTo>
                <a:lnTo>
                  <a:pt x="502001" y="240739"/>
                </a:lnTo>
                <a:lnTo>
                  <a:pt x="418096" y="260533"/>
                </a:lnTo>
                <a:lnTo>
                  <a:pt x="350290" y="283097"/>
                </a:lnTo>
                <a:lnTo>
                  <a:pt x="301251" y="318582"/>
                </a:lnTo>
                <a:lnTo>
                  <a:pt x="147438" y="540146"/>
                </a:lnTo>
                <a:lnTo>
                  <a:pt x="116920" y="587280"/>
                </a:lnTo>
                <a:lnTo>
                  <a:pt x="73467" y="699736"/>
                </a:lnTo>
                <a:lnTo>
                  <a:pt x="0" y="821630"/>
                </a:lnTo>
              </a:path>
            </a:pathLst>
          </a:custGeom>
          <a:noFill/>
          <a:ln w="20398" cap="rnd">
            <a:solidFill>
              <a:srgbClr val="449334"/>
            </a:solidFill>
            <a:prstDash val="sysDot"/>
            <a:miter/>
          </a:ln>
        </p:spPr>
        <p:txBody>
          <a:bodyPr rtlCol="0" anchor="ctr"/>
          <a:lstStyle/>
          <a:p>
            <a:endParaRPr lang="de-DE"/>
          </a:p>
        </p:txBody>
      </p:sp>
      <p:sp>
        <p:nvSpPr>
          <p:cNvPr id="4422" name="Freihandform: Form 4421">
            <a:extLst>
              <a:ext uri="{FF2B5EF4-FFF2-40B4-BE49-F238E27FC236}">
                <a16:creationId xmlns:a16="http://schemas.microsoft.com/office/drawing/2014/main" id="{D064E434-6089-9098-256A-2C3687B16D33}"/>
              </a:ext>
            </a:extLst>
          </p:cNvPr>
          <p:cNvSpPr/>
          <p:nvPr/>
        </p:nvSpPr>
        <p:spPr>
          <a:xfrm>
            <a:off x="7864" y="0"/>
            <a:ext cx="6804" cy="6804"/>
          </a:xfrm>
          <a:custGeom>
            <a:avLst/>
            <a:gdLst/>
            <a:ahLst/>
            <a:cxnLst/>
            <a:rect l="l" t="t" r="r" b="b"/>
            <a:pathLst>
              <a:path w="6804" h="6804"/>
            </a:pathLst>
          </a:custGeom>
          <a:noFill/>
          <a:ln w="20398" cap="rnd">
            <a:solidFill>
              <a:srgbClr val="449334"/>
            </a:solidFill>
            <a:prstDash val="solid"/>
            <a:miter/>
          </a:ln>
        </p:spPr>
        <p:txBody>
          <a:bodyPr rtlCol="0" anchor="ctr"/>
          <a:lstStyle/>
          <a:p>
            <a:endParaRPr lang="de-DE"/>
          </a:p>
        </p:txBody>
      </p:sp>
      <p:sp>
        <p:nvSpPr>
          <p:cNvPr id="4423" name="Freihandform: Form 4422">
            <a:extLst>
              <a:ext uri="{FF2B5EF4-FFF2-40B4-BE49-F238E27FC236}">
                <a16:creationId xmlns:a16="http://schemas.microsoft.com/office/drawing/2014/main" id="{394E330D-5CE6-F9D5-1630-77A498742A70}"/>
              </a:ext>
            </a:extLst>
          </p:cNvPr>
          <p:cNvSpPr/>
          <p:nvPr/>
        </p:nvSpPr>
        <p:spPr>
          <a:xfrm>
            <a:off x="5672081" y="2770787"/>
            <a:ext cx="351746" cy="528646"/>
          </a:xfrm>
          <a:custGeom>
            <a:avLst/>
            <a:gdLst>
              <a:gd name="connsiteX0" fmla="*/ 351746 w 351746"/>
              <a:gd name="connsiteY0" fmla="*/ 0 h 528646"/>
              <a:gd name="connsiteX1" fmla="*/ 197110 w 351746"/>
              <a:gd name="connsiteY1" fmla="*/ 153126 h 528646"/>
              <a:gd name="connsiteX2" fmla="*/ 0 w 351746"/>
              <a:gd name="connsiteY2" fmla="*/ 304796 h 528646"/>
              <a:gd name="connsiteX3" fmla="*/ 72875 w 351746"/>
              <a:gd name="connsiteY3" fmla="*/ 420729 h 528646"/>
              <a:gd name="connsiteX4" fmla="*/ 185944 w 351746"/>
              <a:gd name="connsiteY4" fmla="*/ 528647 h 528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46" h="528646">
                <a:moveTo>
                  <a:pt x="351746" y="0"/>
                </a:moveTo>
                <a:lnTo>
                  <a:pt x="197110" y="153126"/>
                </a:lnTo>
                <a:lnTo>
                  <a:pt x="0" y="304796"/>
                </a:lnTo>
                <a:lnTo>
                  <a:pt x="72875" y="420729"/>
                </a:lnTo>
                <a:lnTo>
                  <a:pt x="185944" y="528647"/>
                </a:lnTo>
              </a:path>
            </a:pathLst>
          </a:custGeom>
          <a:noFill/>
          <a:ln w="20398" cap="rnd">
            <a:solidFill>
              <a:srgbClr val="449334"/>
            </a:solidFill>
            <a:prstDash val="sysDot"/>
            <a:miter/>
          </a:ln>
        </p:spPr>
        <p:txBody>
          <a:bodyPr rtlCol="0" anchor="ctr"/>
          <a:lstStyle/>
          <a:p>
            <a:endParaRPr lang="de-DE"/>
          </a:p>
        </p:txBody>
      </p:sp>
      <p:sp>
        <p:nvSpPr>
          <p:cNvPr id="4424" name="Freihandform: Form 4423">
            <a:extLst>
              <a:ext uri="{FF2B5EF4-FFF2-40B4-BE49-F238E27FC236}">
                <a16:creationId xmlns:a16="http://schemas.microsoft.com/office/drawing/2014/main" id="{0265F0BA-BDB7-8218-11BF-C178EE04B9F5}"/>
              </a:ext>
            </a:extLst>
          </p:cNvPr>
          <p:cNvSpPr/>
          <p:nvPr/>
        </p:nvSpPr>
        <p:spPr>
          <a:xfrm>
            <a:off x="4747977" y="185603"/>
            <a:ext cx="1039560" cy="1058749"/>
          </a:xfrm>
          <a:custGeom>
            <a:avLst/>
            <a:gdLst>
              <a:gd name="connsiteX0" fmla="*/ 0 w 1039560"/>
              <a:gd name="connsiteY0" fmla="*/ 0 h 1058749"/>
              <a:gd name="connsiteX1" fmla="*/ 11085 w 1039560"/>
              <a:gd name="connsiteY1" fmla="*/ 147961 h 1058749"/>
              <a:gd name="connsiteX2" fmla="*/ 113177 w 1039560"/>
              <a:gd name="connsiteY2" fmla="*/ 233717 h 1058749"/>
              <a:gd name="connsiteX3" fmla="*/ 268243 w 1039560"/>
              <a:gd name="connsiteY3" fmla="*/ 267072 h 1058749"/>
              <a:gd name="connsiteX4" fmla="*/ 393287 w 1039560"/>
              <a:gd name="connsiteY4" fmla="*/ 333476 h 1058749"/>
              <a:gd name="connsiteX5" fmla="*/ 445293 w 1039560"/>
              <a:gd name="connsiteY5" fmla="*/ 359680 h 1058749"/>
              <a:gd name="connsiteX6" fmla="*/ 596119 w 1039560"/>
              <a:gd name="connsiteY6" fmla="*/ 367369 h 1058749"/>
              <a:gd name="connsiteX7" fmla="*/ 767705 w 1039560"/>
              <a:gd name="connsiteY7" fmla="*/ 539622 h 1058749"/>
              <a:gd name="connsiteX8" fmla="*/ 795984 w 1039560"/>
              <a:gd name="connsiteY8" fmla="*/ 582231 h 1058749"/>
              <a:gd name="connsiteX9" fmla="*/ 789711 w 1039560"/>
              <a:gd name="connsiteY9" fmla="*/ 625793 h 1058749"/>
              <a:gd name="connsiteX10" fmla="*/ 815622 w 1039560"/>
              <a:gd name="connsiteY10" fmla="*/ 656168 h 1058749"/>
              <a:gd name="connsiteX11" fmla="*/ 897438 w 1039560"/>
              <a:gd name="connsiteY11" fmla="*/ 732615 h 1058749"/>
              <a:gd name="connsiteX12" fmla="*/ 1015746 w 1039560"/>
              <a:gd name="connsiteY12" fmla="*/ 825297 h 1058749"/>
              <a:gd name="connsiteX13" fmla="*/ 1033498 w 1039560"/>
              <a:gd name="connsiteY13" fmla="*/ 843860 h 1058749"/>
              <a:gd name="connsiteX14" fmla="*/ 1039561 w 1039560"/>
              <a:gd name="connsiteY14" fmla="*/ 878515 h 1058749"/>
              <a:gd name="connsiteX15" fmla="*/ 1036717 w 1039560"/>
              <a:gd name="connsiteY15" fmla="*/ 897832 h 1058749"/>
              <a:gd name="connsiteX16" fmla="*/ 898764 w 1039560"/>
              <a:gd name="connsiteY16" fmla="*/ 1058749 h 105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9560" h="1058749">
                <a:moveTo>
                  <a:pt x="0" y="0"/>
                </a:moveTo>
                <a:lnTo>
                  <a:pt x="11085" y="147961"/>
                </a:lnTo>
                <a:lnTo>
                  <a:pt x="113177" y="233717"/>
                </a:lnTo>
                <a:lnTo>
                  <a:pt x="268243" y="267072"/>
                </a:lnTo>
                <a:lnTo>
                  <a:pt x="393287" y="333476"/>
                </a:lnTo>
                <a:lnTo>
                  <a:pt x="445293" y="359680"/>
                </a:lnTo>
                <a:lnTo>
                  <a:pt x="596119" y="367369"/>
                </a:lnTo>
                <a:lnTo>
                  <a:pt x="767705" y="539622"/>
                </a:lnTo>
                <a:lnTo>
                  <a:pt x="795984" y="582231"/>
                </a:lnTo>
                <a:lnTo>
                  <a:pt x="789711" y="625793"/>
                </a:lnTo>
                <a:lnTo>
                  <a:pt x="815622" y="656168"/>
                </a:lnTo>
                <a:lnTo>
                  <a:pt x="897438" y="732615"/>
                </a:lnTo>
                <a:lnTo>
                  <a:pt x="1015746" y="825297"/>
                </a:lnTo>
                <a:lnTo>
                  <a:pt x="1033498" y="843860"/>
                </a:lnTo>
                <a:lnTo>
                  <a:pt x="1039561" y="878515"/>
                </a:lnTo>
                <a:lnTo>
                  <a:pt x="1036717" y="897832"/>
                </a:lnTo>
                <a:lnTo>
                  <a:pt x="898764" y="1058749"/>
                </a:lnTo>
              </a:path>
            </a:pathLst>
          </a:custGeom>
          <a:noFill/>
          <a:ln w="20398" cap="rnd">
            <a:solidFill>
              <a:srgbClr val="449334"/>
            </a:solidFill>
            <a:prstDash val="sysDot"/>
            <a:miter/>
          </a:ln>
        </p:spPr>
        <p:txBody>
          <a:bodyPr rtlCol="0" anchor="ctr"/>
          <a:lstStyle/>
          <a:p>
            <a:endParaRPr lang="de-DE"/>
          </a:p>
        </p:txBody>
      </p:sp>
      <p:grpSp>
        <p:nvGrpSpPr>
          <p:cNvPr id="4427" name="Grafik 1750">
            <a:extLst>
              <a:ext uri="{FF2B5EF4-FFF2-40B4-BE49-F238E27FC236}">
                <a16:creationId xmlns:a16="http://schemas.microsoft.com/office/drawing/2014/main" id="{BBD2E449-86A1-98AF-4F91-59AE067BA290}"/>
              </a:ext>
            </a:extLst>
          </p:cNvPr>
          <p:cNvGrpSpPr/>
          <p:nvPr/>
        </p:nvGrpSpPr>
        <p:grpSpPr>
          <a:xfrm>
            <a:off x="5335250" y="3037927"/>
            <a:ext cx="1458289" cy="1651635"/>
            <a:chOff x="5335250" y="3037927"/>
            <a:chExt cx="1458289" cy="1651635"/>
          </a:xfrm>
          <a:solidFill>
            <a:srgbClr val="EEEEEE"/>
          </a:solidFill>
        </p:grpSpPr>
        <p:sp>
          <p:nvSpPr>
            <p:cNvPr id="4428" name="Freihandform: Form 4427">
              <a:extLst>
                <a:ext uri="{FF2B5EF4-FFF2-40B4-BE49-F238E27FC236}">
                  <a16:creationId xmlns:a16="http://schemas.microsoft.com/office/drawing/2014/main" id="{43D0F23F-A036-537A-ECA0-9831EEC0D227}"/>
                </a:ext>
              </a:extLst>
            </p:cNvPr>
            <p:cNvSpPr/>
            <p:nvPr/>
          </p:nvSpPr>
          <p:spPr>
            <a:xfrm>
              <a:off x="6483600" y="3190407"/>
              <a:ext cx="135754" cy="25727"/>
            </a:xfrm>
            <a:custGeom>
              <a:avLst/>
              <a:gdLst>
                <a:gd name="connsiteX0" fmla="*/ 135754 w 135754"/>
                <a:gd name="connsiteY0" fmla="*/ 25727 h 25727"/>
                <a:gd name="connsiteX1" fmla="*/ 0 w 135754"/>
                <a:gd name="connsiteY1" fmla="*/ 0 h 25727"/>
              </a:gdLst>
              <a:ahLst/>
              <a:cxnLst>
                <a:cxn ang="0">
                  <a:pos x="connsiteX0" y="connsiteY0"/>
                </a:cxn>
                <a:cxn ang="0">
                  <a:pos x="connsiteX1" y="connsiteY1"/>
                </a:cxn>
              </a:cxnLst>
              <a:rect l="l" t="t" r="r" b="b"/>
              <a:pathLst>
                <a:path w="135754" h="25727">
                  <a:moveTo>
                    <a:pt x="135754" y="25727"/>
                  </a:moveTo>
                  <a:cubicBezTo>
                    <a:pt x="0" y="0"/>
                    <a:pt x="0" y="0"/>
                    <a:pt x="0" y="0"/>
                  </a:cubicBezTo>
                </a:path>
              </a:pathLst>
            </a:custGeom>
            <a:solidFill>
              <a:srgbClr val="EEEEEE"/>
            </a:solidFill>
            <a:ln w="6799" cap="flat">
              <a:solidFill>
                <a:srgbClr val="24DDDD"/>
              </a:solidFill>
              <a:prstDash val="solid"/>
              <a:miter/>
            </a:ln>
          </p:spPr>
          <p:txBody>
            <a:bodyPr rtlCol="0" anchor="ctr"/>
            <a:lstStyle/>
            <a:p>
              <a:endParaRPr lang="de-DE"/>
            </a:p>
          </p:txBody>
        </p:sp>
        <p:sp>
          <p:nvSpPr>
            <p:cNvPr id="4429" name="Freihandform: Form 4428">
              <a:extLst>
                <a:ext uri="{FF2B5EF4-FFF2-40B4-BE49-F238E27FC236}">
                  <a16:creationId xmlns:a16="http://schemas.microsoft.com/office/drawing/2014/main" id="{4F84A678-4AD3-079E-1F0C-9818A6616C5E}"/>
                </a:ext>
              </a:extLst>
            </p:cNvPr>
            <p:cNvSpPr/>
            <p:nvPr/>
          </p:nvSpPr>
          <p:spPr>
            <a:xfrm>
              <a:off x="5577446" y="4408801"/>
              <a:ext cx="46031" cy="166680"/>
            </a:xfrm>
            <a:custGeom>
              <a:avLst/>
              <a:gdLst>
                <a:gd name="connsiteX0" fmla="*/ 0 w 46031"/>
                <a:gd name="connsiteY0" fmla="*/ 0 h 166680"/>
                <a:gd name="connsiteX1" fmla="*/ 46032 w 46031"/>
                <a:gd name="connsiteY1" fmla="*/ 166681 h 166680"/>
              </a:gdLst>
              <a:ahLst/>
              <a:cxnLst>
                <a:cxn ang="0">
                  <a:pos x="connsiteX0" y="connsiteY0"/>
                </a:cxn>
                <a:cxn ang="0">
                  <a:pos x="connsiteX1" y="connsiteY1"/>
                </a:cxn>
              </a:cxnLst>
              <a:rect l="l" t="t" r="r" b="b"/>
              <a:pathLst>
                <a:path w="46031" h="166680">
                  <a:moveTo>
                    <a:pt x="0" y="0"/>
                  </a:moveTo>
                  <a:lnTo>
                    <a:pt x="46032" y="166681"/>
                  </a:lnTo>
                </a:path>
              </a:pathLst>
            </a:custGeom>
            <a:ln w="6799" cap="flat">
              <a:solidFill>
                <a:srgbClr val="24DDDD"/>
              </a:solidFill>
              <a:prstDash val="solid"/>
              <a:miter/>
            </a:ln>
          </p:spPr>
          <p:txBody>
            <a:bodyPr rtlCol="0" anchor="ctr"/>
            <a:lstStyle/>
            <a:p>
              <a:endParaRPr lang="de-DE"/>
            </a:p>
          </p:txBody>
        </p:sp>
        <p:sp>
          <p:nvSpPr>
            <p:cNvPr id="4430" name="Freihandform: Form 4429">
              <a:extLst>
                <a:ext uri="{FF2B5EF4-FFF2-40B4-BE49-F238E27FC236}">
                  <a16:creationId xmlns:a16="http://schemas.microsoft.com/office/drawing/2014/main" id="{EBCB5531-8BDF-679C-2E59-3A1CD578A9D9}"/>
                </a:ext>
              </a:extLst>
            </p:cNvPr>
            <p:cNvSpPr/>
            <p:nvPr/>
          </p:nvSpPr>
          <p:spPr>
            <a:xfrm>
              <a:off x="5740622" y="4667163"/>
              <a:ext cx="124588" cy="22400"/>
            </a:xfrm>
            <a:custGeom>
              <a:avLst/>
              <a:gdLst>
                <a:gd name="connsiteX0" fmla="*/ 0 w 124588"/>
                <a:gd name="connsiteY0" fmla="*/ 0 h 22400"/>
                <a:gd name="connsiteX1" fmla="*/ 124588 w 124588"/>
                <a:gd name="connsiteY1" fmla="*/ 22400 h 22400"/>
              </a:gdLst>
              <a:ahLst/>
              <a:cxnLst>
                <a:cxn ang="0">
                  <a:pos x="connsiteX0" y="connsiteY0"/>
                </a:cxn>
                <a:cxn ang="0">
                  <a:pos x="connsiteX1" y="connsiteY1"/>
                </a:cxn>
              </a:cxnLst>
              <a:rect l="l" t="t" r="r" b="b"/>
              <a:pathLst>
                <a:path w="124588" h="22400">
                  <a:moveTo>
                    <a:pt x="0" y="0"/>
                  </a:moveTo>
                  <a:lnTo>
                    <a:pt x="124588" y="22400"/>
                  </a:lnTo>
                </a:path>
              </a:pathLst>
            </a:custGeom>
            <a:ln w="6799" cap="flat">
              <a:solidFill>
                <a:srgbClr val="24DDDD"/>
              </a:solidFill>
              <a:prstDash val="solid"/>
              <a:miter/>
            </a:ln>
          </p:spPr>
          <p:txBody>
            <a:bodyPr rtlCol="0" anchor="ctr"/>
            <a:lstStyle/>
            <a:p>
              <a:endParaRPr lang="de-DE"/>
            </a:p>
          </p:txBody>
        </p:sp>
        <p:sp>
          <p:nvSpPr>
            <p:cNvPr id="4431" name="Freihandform: Form 4430">
              <a:extLst>
                <a:ext uri="{FF2B5EF4-FFF2-40B4-BE49-F238E27FC236}">
                  <a16:creationId xmlns:a16="http://schemas.microsoft.com/office/drawing/2014/main" id="{1952A82E-2CC1-7D95-8AF7-20DA5423D5CD}"/>
                </a:ext>
              </a:extLst>
            </p:cNvPr>
            <p:cNvSpPr/>
            <p:nvPr/>
          </p:nvSpPr>
          <p:spPr>
            <a:xfrm>
              <a:off x="5559503" y="3544521"/>
              <a:ext cx="101637" cy="284341"/>
            </a:xfrm>
            <a:custGeom>
              <a:avLst/>
              <a:gdLst>
                <a:gd name="connsiteX0" fmla="*/ 0 w 101637"/>
                <a:gd name="connsiteY0" fmla="*/ 0 h 284341"/>
                <a:gd name="connsiteX1" fmla="*/ 101637 w 101637"/>
                <a:gd name="connsiteY1" fmla="*/ 284342 h 284341"/>
              </a:gdLst>
              <a:ahLst/>
              <a:cxnLst>
                <a:cxn ang="0">
                  <a:pos x="connsiteX0" y="connsiteY0"/>
                </a:cxn>
                <a:cxn ang="0">
                  <a:pos x="connsiteX1" y="connsiteY1"/>
                </a:cxn>
              </a:cxnLst>
              <a:rect l="l" t="t" r="r" b="b"/>
              <a:pathLst>
                <a:path w="101637" h="284341">
                  <a:moveTo>
                    <a:pt x="0" y="0"/>
                  </a:moveTo>
                  <a:lnTo>
                    <a:pt x="101637" y="284342"/>
                  </a:lnTo>
                </a:path>
              </a:pathLst>
            </a:custGeom>
            <a:ln w="6799" cap="flat">
              <a:solidFill>
                <a:srgbClr val="24DDDD"/>
              </a:solidFill>
              <a:prstDash val="solid"/>
              <a:miter/>
            </a:ln>
          </p:spPr>
          <p:txBody>
            <a:bodyPr rtlCol="0" anchor="ctr"/>
            <a:lstStyle/>
            <a:p>
              <a:endParaRPr lang="de-DE"/>
            </a:p>
          </p:txBody>
        </p:sp>
        <p:sp>
          <p:nvSpPr>
            <p:cNvPr id="4432" name="Freihandform: Form 4431">
              <a:extLst>
                <a:ext uri="{FF2B5EF4-FFF2-40B4-BE49-F238E27FC236}">
                  <a16:creationId xmlns:a16="http://schemas.microsoft.com/office/drawing/2014/main" id="{C5F72A95-B148-36F7-D8D1-4A9C1158094D}"/>
                </a:ext>
              </a:extLst>
            </p:cNvPr>
            <p:cNvSpPr/>
            <p:nvPr/>
          </p:nvSpPr>
          <p:spPr>
            <a:xfrm>
              <a:off x="5582052" y="3529034"/>
              <a:ext cx="324766" cy="401438"/>
            </a:xfrm>
            <a:custGeom>
              <a:avLst/>
              <a:gdLst>
                <a:gd name="connsiteX0" fmla="*/ 0 w 324766"/>
                <a:gd name="connsiteY0" fmla="*/ 0 h 401438"/>
                <a:gd name="connsiteX1" fmla="*/ 324767 w 324766"/>
                <a:gd name="connsiteY1" fmla="*/ 401438 h 401438"/>
              </a:gdLst>
              <a:ahLst/>
              <a:cxnLst>
                <a:cxn ang="0">
                  <a:pos x="connsiteX0" y="connsiteY0"/>
                </a:cxn>
                <a:cxn ang="0">
                  <a:pos x="connsiteX1" y="connsiteY1"/>
                </a:cxn>
              </a:cxnLst>
              <a:rect l="l" t="t" r="r" b="b"/>
              <a:pathLst>
                <a:path w="324766" h="401438">
                  <a:moveTo>
                    <a:pt x="0" y="0"/>
                  </a:moveTo>
                  <a:lnTo>
                    <a:pt x="324767" y="401438"/>
                  </a:lnTo>
                </a:path>
              </a:pathLst>
            </a:custGeom>
            <a:ln w="6799" cap="flat">
              <a:solidFill>
                <a:srgbClr val="24DDDD"/>
              </a:solidFill>
              <a:prstDash val="solid"/>
              <a:miter/>
            </a:ln>
          </p:spPr>
          <p:txBody>
            <a:bodyPr rtlCol="0" anchor="ctr"/>
            <a:lstStyle/>
            <a:p>
              <a:endParaRPr lang="de-DE"/>
            </a:p>
          </p:txBody>
        </p:sp>
        <p:sp>
          <p:nvSpPr>
            <p:cNvPr id="4433" name="Freihandform: Form 4432">
              <a:extLst>
                <a:ext uri="{FF2B5EF4-FFF2-40B4-BE49-F238E27FC236}">
                  <a16:creationId xmlns:a16="http://schemas.microsoft.com/office/drawing/2014/main" id="{8458530C-669F-5248-D1FC-BF153E4A4FD7}"/>
                </a:ext>
              </a:extLst>
            </p:cNvPr>
            <p:cNvSpPr/>
            <p:nvPr/>
          </p:nvSpPr>
          <p:spPr>
            <a:xfrm>
              <a:off x="5335250" y="3530531"/>
              <a:ext cx="114082" cy="85980"/>
            </a:xfrm>
            <a:custGeom>
              <a:avLst/>
              <a:gdLst>
                <a:gd name="connsiteX0" fmla="*/ 0 w 114082"/>
                <a:gd name="connsiteY0" fmla="*/ 85980 h 85980"/>
                <a:gd name="connsiteX1" fmla="*/ 114082 w 114082"/>
                <a:gd name="connsiteY1" fmla="*/ 0 h 85980"/>
              </a:gdLst>
              <a:ahLst/>
              <a:cxnLst>
                <a:cxn ang="0">
                  <a:pos x="connsiteX0" y="connsiteY0"/>
                </a:cxn>
                <a:cxn ang="0">
                  <a:pos x="connsiteX1" y="connsiteY1"/>
                </a:cxn>
              </a:cxnLst>
              <a:rect l="l" t="t" r="r" b="b"/>
              <a:pathLst>
                <a:path w="114082" h="85980">
                  <a:moveTo>
                    <a:pt x="0" y="85980"/>
                  </a:moveTo>
                  <a:lnTo>
                    <a:pt x="114082" y="0"/>
                  </a:lnTo>
                </a:path>
              </a:pathLst>
            </a:custGeom>
            <a:ln w="6799" cap="flat">
              <a:solidFill>
                <a:srgbClr val="24DDDD"/>
              </a:solidFill>
              <a:prstDash val="solid"/>
              <a:miter/>
            </a:ln>
          </p:spPr>
          <p:txBody>
            <a:bodyPr rtlCol="0" anchor="ctr"/>
            <a:lstStyle/>
            <a:p>
              <a:endParaRPr lang="de-DE"/>
            </a:p>
          </p:txBody>
        </p:sp>
        <p:sp>
          <p:nvSpPr>
            <p:cNvPr id="4434" name="Freihandform: Form 4433">
              <a:extLst>
                <a:ext uri="{FF2B5EF4-FFF2-40B4-BE49-F238E27FC236}">
                  <a16:creationId xmlns:a16="http://schemas.microsoft.com/office/drawing/2014/main" id="{850AA4A3-F28B-160F-E2BE-253C7F0E7F07}"/>
                </a:ext>
              </a:extLst>
            </p:cNvPr>
            <p:cNvSpPr/>
            <p:nvPr/>
          </p:nvSpPr>
          <p:spPr>
            <a:xfrm>
              <a:off x="6129486" y="3145566"/>
              <a:ext cx="179438" cy="5885"/>
            </a:xfrm>
            <a:custGeom>
              <a:avLst/>
              <a:gdLst>
                <a:gd name="connsiteX0" fmla="*/ 179438 w 179438"/>
                <a:gd name="connsiteY0" fmla="*/ 0 h 5885"/>
                <a:gd name="connsiteX1" fmla="*/ 0 w 179438"/>
                <a:gd name="connsiteY1" fmla="*/ 5886 h 5885"/>
              </a:gdLst>
              <a:ahLst/>
              <a:cxnLst>
                <a:cxn ang="0">
                  <a:pos x="connsiteX0" y="connsiteY0"/>
                </a:cxn>
                <a:cxn ang="0">
                  <a:pos x="connsiteX1" y="connsiteY1"/>
                </a:cxn>
              </a:cxnLst>
              <a:rect l="l" t="t" r="r" b="b"/>
              <a:pathLst>
                <a:path w="179438" h="5885">
                  <a:moveTo>
                    <a:pt x="179438" y="0"/>
                  </a:moveTo>
                  <a:lnTo>
                    <a:pt x="0" y="5886"/>
                  </a:lnTo>
                </a:path>
              </a:pathLst>
            </a:custGeom>
            <a:ln w="6799" cap="flat">
              <a:solidFill>
                <a:srgbClr val="24DDDD"/>
              </a:solidFill>
              <a:prstDash val="solid"/>
              <a:miter/>
            </a:ln>
          </p:spPr>
          <p:txBody>
            <a:bodyPr rtlCol="0" anchor="ctr"/>
            <a:lstStyle/>
            <a:p>
              <a:endParaRPr lang="de-DE"/>
            </a:p>
          </p:txBody>
        </p:sp>
        <p:sp>
          <p:nvSpPr>
            <p:cNvPr id="4435" name="Freihandform: Form 4434">
              <a:extLst>
                <a:ext uri="{FF2B5EF4-FFF2-40B4-BE49-F238E27FC236}">
                  <a16:creationId xmlns:a16="http://schemas.microsoft.com/office/drawing/2014/main" id="{5C7C8A2E-CE44-F73A-11E0-2ECE9625713E}"/>
                </a:ext>
              </a:extLst>
            </p:cNvPr>
            <p:cNvSpPr/>
            <p:nvPr/>
          </p:nvSpPr>
          <p:spPr>
            <a:xfrm>
              <a:off x="6480354" y="3037927"/>
              <a:ext cx="313185" cy="85667"/>
            </a:xfrm>
            <a:custGeom>
              <a:avLst/>
              <a:gdLst>
                <a:gd name="connsiteX0" fmla="*/ 0 w 313185"/>
                <a:gd name="connsiteY0" fmla="*/ 85667 h 85667"/>
                <a:gd name="connsiteX1" fmla="*/ 313186 w 313185"/>
                <a:gd name="connsiteY1" fmla="*/ 0 h 85667"/>
              </a:gdLst>
              <a:ahLst/>
              <a:cxnLst>
                <a:cxn ang="0">
                  <a:pos x="connsiteX0" y="connsiteY0"/>
                </a:cxn>
                <a:cxn ang="0">
                  <a:pos x="connsiteX1" y="connsiteY1"/>
                </a:cxn>
              </a:cxnLst>
              <a:rect l="l" t="t" r="r" b="b"/>
              <a:pathLst>
                <a:path w="313185" h="85667">
                  <a:moveTo>
                    <a:pt x="0" y="85667"/>
                  </a:moveTo>
                  <a:lnTo>
                    <a:pt x="313186" y="0"/>
                  </a:lnTo>
                </a:path>
              </a:pathLst>
            </a:custGeom>
            <a:ln w="6799" cap="flat">
              <a:solidFill>
                <a:srgbClr val="24DDDD"/>
              </a:solidFill>
              <a:prstDash val="solid"/>
              <a:miter/>
            </a:ln>
          </p:spPr>
          <p:txBody>
            <a:bodyPr rtlCol="0" anchor="ctr"/>
            <a:lstStyle/>
            <a:p>
              <a:endParaRPr lang="de-DE"/>
            </a:p>
          </p:txBody>
        </p:sp>
      </p:grpSp>
      <p:grpSp>
        <p:nvGrpSpPr>
          <p:cNvPr id="4436" name="Grafik 1750">
            <a:extLst>
              <a:ext uri="{FF2B5EF4-FFF2-40B4-BE49-F238E27FC236}">
                <a16:creationId xmlns:a16="http://schemas.microsoft.com/office/drawing/2014/main" id="{1F324CAD-86EF-4D05-7547-F97FCB308752}"/>
              </a:ext>
            </a:extLst>
          </p:cNvPr>
          <p:cNvGrpSpPr/>
          <p:nvPr/>
        </p:nvGrpSpPr>
        <p:grpSpPr>
          <a:xfrm>
            <a:off x="2597763" y="2262758"/>
            <a:ext cx="7943952" cy="4064124"/>
            <a:chOff x="2597763" y="2262758"/>
            <a:chExt cx="7943952" cy="4064124"/>
          </a:xfrm>
        </p:grpSpPr>
        <p:grpSp>
          <p:nvGrpSpPr>
            <p:cNvPr id="4437" name="Grafik 1750">
              <a:extLst>
                <a:ext uri="{FF2B5EF4-FFF2-40B4-BE49-F238E27FC236}">
                  <a16:creationId xmlns:a16="http://schemas.microsoft.com/office/drawing/2014/main" id="{2D2997D3-8B3C-F827-1E36-7B90436C5E61}"/>
                </a:ext>
              </a:extLst>
            </p:cNvPr>
            <p:cNvGrpSpPr/>
            <p:nvPr/>
          </p:nvGrpSpPr>
          <p:grpSpPr>
            <a:xfrm>
              <a:off x="6870429" y="3164876"/>
              <a:ext cx="134701" cy="118655"/>
              <a:chOff x="6870429" y="3164876"/>
              <a:chExt cx="134701" cy="118655"/>
            </a:xfrm>
          </p:grpSpPr>
          <p:sp>
            <p:nvSpPr>
              <p:cNvPr id="3077" name="Freihandform: Form 3076">
                <a:extLst>
                  <a:ext uri="{FF2B5EF4-FFF2-40B4-BE49-F238E27FC236}">
                    <a16:creationId xmlns:a16="http://schemas.microsoft.com/office/drawing/2014/main" id="{91188D1C-0C79-F9F4-9CF9-0B46A8EED5C1}"/>
                  </a:ext>
                </a:extLst>
              </p:cNvPr>
              <p:cNvSpPr/>
              <p:nvPr/>
            </p:nvSpPr>
            <p:spPr>
              <a:xfrm>
                <a:off x="6870429" y="3164876"/>
                <a:ext cx="134701" cy="118655"/>
              </a:xfrm>
              <a:custGeom>
                <a:avLst/>
                <a:gdLst>
                  <a:gd name="connsiteX0" fmla="*/ 128127 w 134701"/>
                  <a:gd name="connsiteY0" fmla="*/ 118655 h 118655"/>
                  <a:gd name="connsiteX1" fmla="*/ 6396 w 134701"/>
                  <a:gd name="connsiteY1" fmla="*/ 118091 h 118655"/>
                  <a:gd name="connsiteX2" fmla="*/ 0 w 134701"/>
                  <a:gd name="connsiteY2" fmla="*/ 111633 h 118655"/>
                  <a:gd name="connsiteX3" fmla="*/ 1021 w 134701"/>
                  <a:gd name="connsiteY3" fmla="*/ 108449 h 118655"/>
                  <a:gd name="connsiteX4" fmla="*/ 62260 w 134701"/>
                  <a:gd name="connsiteY4" fmla="*/ 3294 h 118655"/>
                  <a:gd name="connsiteX5" fmla="*/ 71174 w 134701"/>
                  <a:gd name="connsiteY5" fmla="*/ 858 h 118655"/>
                  <a:gd name="connsiteX6" fmla="*/ 73352 w 134701"/>
                  <a:gd name="connsiteY6" fmla="*/ 3342 h 118655"/>
                  <a:gd name="connsiteX7" fmla="*/ 133842 w 134701"/>
                  <a:gd name="connsiteY7" fmla="*/ 109061 h 118655"/>
                  <a:gd name="connsiteX8" fmla="*/ 131325 w 134701"/>
                  <a:gd name="connsiteY8" fmla="*/ 117696 h 118655"/>
                  <a:gd name="connsiteX9" fmla="*/ 128127 w 134701"/>
                  <a:gd name="connsiteY9" fmla="*/ 118655 h 11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701" h="118655">
                    <a:moveTo>
                      <a:pt x="128127" y="118655"/>
                    </a:moveTo>
                    <a:lnTo>
                      <a:pt x="6396" y="118091"/>
                    </a:lnTo>
                    <a:cubicBezTo>
                      <a:pt x="2926" y="118077"/>
                      <a:pt x="0" y="115090"/>
                      <a:pt x="0" y="111633"/>
                    </a:cubicBezTo>
                    <a:cubicBezTo>
                      <a:pt x="0" y="110409"/>
                      <a:pt x="272" y="109429"/>
                      <a:pt x="1021" y="108449"/>
                    </a:cubicBezTo>
                    <a:lnTo>
                      <a:pt x="62260" y="3294"/>
                    </a:lnTo>
                    <a:cubicBezTo>
                      <a:pt x="64030" y="75"/>
                      <a:pt x="67976" y="-884"/>
                      <a:pt x="71174" y="858"/>
                    </a:cubicBezTo>
                    <a:cubicBezTo>
                      <a:pt x="72127" y="1361"/>
                      <a:pt x="72875" y="2341"/>
                      <a:pt x="73352" y="3342"/>
                    </a:cubicBezTo>
                    <a:lnTo>
                      <a:pt x="133842" y="109061"/>
                    </a:lnTo>
                    <a:cubicBezTo>
                      <a:pt x="135611" y="112035"/>
                      <a:pt x="134591" y="115981"/>
                      <a:pt x="131325" y="117696"/>
                    </a:cubicBezTo>
                    <a:cubicBezTo>
                      <a:pt x="130372" y="118159"/>
                      <a:pt x="129352" y="118669"/>
                      <a:pt x="128127" y="118655"/>
                    </a:cubicBezTo>
                  </a:path>
                </a:pathLst>
              </a:custGeom>
              <a:solidFill>
                <a:srgbClr val="E52553"/>
              </a:solidFill>
              <a:ln w="6799" cap="flat">
                <a:solidFill>
                  <a:srgbClr val="1D1D1B"/>
                </a:solidFill>
                <a:prstDash val="solid"/>
                <a:miter/>
              </a:ln>
            </p:spPr>
            <p:txBody>
              <a:bodyPr rtlCol="0" anchor="ctr"/>
              <a:lstStyle/>
              <a:p>
                <a:endParaRPr lang="de-DE"/>
              </a:p>
            </p:txBody>
          </p:sp>
          <p:sp>
            <p:nvSpPr>
              <p:cNvPr id="3078" name="Freihandform: Form 3077">
                <a:extLst>
                  <a:ext uri="{FF2B5EF4-FFF2-40B4-BE49-F238E27FC236}">
                    <a16:creationId xmlns:a16="http://schemas.microsoft.com/office/drawing/2014/main" id="{93D3844C-D60F-B071-A7B4-CD189E2685FD}"/>
                  </a:ext>
                </a:extLst>
              </p:cNvPr>
              <p:cNvSpPr/>
              <p:nvPr/>
            </p:nvSpPr>
            <p:spPr>
              <a:xfrm>
                <a:off x="6929219" y="3193863"/>
                <a:ext cx="15786" cy="78774"/>
              </a:xfrm>
              <a:custGeom>
                <a:avLst/>
                <a:gdLst>
                  <a:gd name="connsiteX0" fmla="*/ 2177 w 15786"/>
                  <a:gd name="connsiteY0" fmla="*/ 44548 h 78774"/>
                  <a:gd name="connsiteX1" fmla="*/ 476 w 15786"/>
                  <a:gd name="connsiteY1" fmla="*/ 19631 h 78774"/>
                  <a:gd name="connsiteX2" fmla="*/ 0 w 15786"/>
                  <a:gd name="connsiteY2" fmla="*/ 9172 h 78774"/>
                  <a:gd name="connsiteX3" fmla="*/ 2246 w 15786"/>
                  <a:gd name="connsiteY3" fmla="*/ 2429 h 78774"/>
                  <a:gd name="connsiteX4" fmla="*/ 8165 w 15786"/>
                  <a:gd name="connsiteY4" fmla="*/ 0 h 78774"/>
                  <a:gd name="connsiteX5" fmla="*/ 14153 w 15786"/>
                  <a:gd name="connsiteY5" fmla="*/ 3089 h 78774"/>
                  <a:gd name="connsiteX6" fmla="*/ 15718 w 15786"/>
                  <a:gd name="connsiteY6" fmla="*/ 12010 h 78774"/>
                  <a:gd name="connsiteX7" fmla="*/ 15378 w 15786"/>
                  <a:gd name="connsiteY7" fmla="*/ 18977 h 78774"/>
                  <a:gd name="connsiteX8" fmla="*/ 13132 w 15786"/>
                  <a:gd name="connsiteY8" fmla="*/ 44637 h 78774"/>
                  <a:gd name="connsiteX9" fmla="*/ 11636 w 15786"/>
                  <a:gd name="connsiteY9" fmla="*/ 51666 h 78774"/>
                  <a:gd name="connsiteX10" fmla="*/ 7689 w 15786"/>
                  <a:gd name="connsiteY10" fmla="*/ 54115 h 78774"/>
                  <a:gd name="connsiteX11" fmla="*/ 3742 w 15786"/>
                  <a:gd name="connsiteY11" fmla="*/ 51754 h 78774"/>
                  <a:gd name="connsiteX12" fmla="*/ 2177 w 15786"/>
                  <a:gd name="connsiteY12" fmla="*/ 44548 h 78774"/>
                  <a:gd name="connsiteX13" fmla="*/ 8029 w 15786"/>
                  <a:gd name="connsiteY13" fmla="*/ 78774 h 78774"/>
                  <a:gd name="connsiteX14" fmla="*/ 2449 w 15786"/>
                  <a:gd name="connsiteY14" fmla="*/ 76726 h 78774"/>
                  <a:gd name="connsiteX15" fmla="*/ 136 w 15786"/>
                  <a:gd name="connsiteY15" fmla="*/ 70983 h 78774"/>
                  <a:gd name="connsiteX16" fmla="*/ 2381 w 15786"/>
                  <a:gd name="connsiteY16" fmla="*/ 65479 h 78774"/>
                  <a:gd name="connsiteX17" fmla="*/ 7893 w 15786"/>
                  <a:gd name="connsiteY17" fmla="*/ 63213 h 78774"/>
                  <a:gd name="connsiteX18" fmla="*/ 13473 w 15786"/>
                  <a:gd name="connsiteY18" fmla="*/ 65458 h 78774"/>
                  <a:gd name="connsiteX19" fmla="*/ 15786 w 15786"/>
                  <a:gd name="connsiteY19" fmla="*/ 70949 h 78774"/>
                  <a:gd name="connsiteX20" fmla="*/ 13473 w 15786"/>
                  <a:gd name="connsiteY20" fmla="*/ 76679 h 78774"/>
                  <a:gd name="connsiteX21" fmla="*/ 8029 w 15786"/>
                  <a:gd name="connsiteY21" fmla="*/ 78774 h 7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86" h="78774">
                    <a:moveTo>
                      <a:pt x="2177" y="44548"/>
                    </a:moveTo>
                    <a:lnTo>
                      <a:pt x="476" y="19631"/>
                    </a:lnTo>
                    <a:cubicBezTo>
                      <a:pt x="136" y="14772"/>
                      <a:pt x="0" y="11282"/>
                      <a:pt x="0" y="9172"/>
                    </a:cubicBezTo>
                    <a:cubicBezTo>
                      <a:pt x="0" y="6294"/>
                      <a:pt x="748" y="4042"/>
                      <a:pt x="2246" y="2429"/>
                    </a:cubicBezTo>
                    <a:cubicBezTo>
                      <a:pt x="3742" y="816"/>
                      <a:pt x="5716" y="7"/>
                      <a:pt x="8165" y="0"/>
                    </a:cubicBezTo>
                    <a:cubicBezTo>
                      <a:pt x="11159" y="0"/>
                      <a:pt x="13132" y="1021"/>
                      <a:pt x="14153" y="3089"/>
                    </a:cubicBezTo>
                    <a:cubicBezTo>
                      <a:pt x="15174" y="5144"/>
                      <a:pt x="15718" y="8118"/>
                      <a:pt x="15718" y="12010"/>
                    </a:cubicBezTo>
                    <a:cubicBezTo>
                      <a:pt x="15718" y="14296"/>
                      <a:pt x="15582" y="16623"/>
                      <a:pt x="15378" y="18977"/>
                    </a:cubicBezTo>
                    <a:lnTo>
                      <a:pt x="13132" y="44637"/>
                    </a:lnTo>
                    <a:cubicBezTo>
                      <a:pt x="12929" y="47692"/>
                      <a:pt x="12384" y="50033"/>
                      <a:pt x="11636" y="51666"/>
                    </a:cubicBezTo>
                    <a:cubicBezTo>
                      <a:pt x="10819" y="53299"/>
                      <a:pt x="9526" y="54108"/>
                      <a:pt x="7689" y="54115"/>
                    </a:cubicBezTo>
                    <a:cubicBezTo>
                      <a:pt x="5784" y="54115"/>
                      <a:pt x="4491" y="53333"/>
                      <a:pt x="3742" y="51754"/>
                    </a:cubicBezTo>
                    <a:cubicBezTo>
                      <a:pt x="2994" y="50176"/>
                      <a:pt x="2518" y="47774"/>
                      <a:pt x="2177" y="44548"/>
                    </a:cubicBezTo>
                    <a:close/>
                    <a:moveTo>
                      <a:pt x="8029" y="78774"/>
                    </a:moveTo>
                    <a:cubicBezTo>
                      <a:pt x="5920" y="78774"/>
                      <a:pt x="4082" y="78094"/>
                      <a:pt x="2449" y="76726"/>
                    </a:cubicBezTo>
                    <a:cubicBezTo>
                      <a:pt x="885" y="75359"/>
                      <a:pt x="136" y="73447"/>
                      <a:pt x="136" y="70983"/>
                    </a:cubicBezTo>
                    <a:cubicBezTo>
                      <a:pt x="68" y="68833"/>
                      <a:pt x="816" y="66989"/>
                      <a:pt x="2381" y="65479"/>
                    </a:cubicBezTo>
                    <a:cubicBezTo>
                      <a:pt x="3879" y="63968"/>
                      <a:pt x="5716" y="63213"/>
                      <a:pt x="7893" y="63213"/>
                    </a:cubicBezTo>
                    <a:cubicBezTo>
                      <a:pt x="10070" y="63206"/>
                      <a:pt x="11976" y="63948"/>
                      <a:pt x="13473" y="65458"/>
                    </a:cubicBezTo>
                    <a:cubicBezTo>
                      <a:pt x="15038" y="66969"/>
                      <a:pt x="15786" y="68792"/>
                      <a:pt x="15786" y="70949"/>
                    </a:cubicBezTo>
                    <a:cubicBezTo>
                      <a:pt x="15786" y="73372"/>
                      <a:pt x="15038" y="75291"/>
                      <a:pt x="13473" y="76679"/>
                    </a:cubicBezTo>
                    <a:cubicBezTo>
                      <a:pt x="11908" y="78074"/>
                      <a:pt x="10070" y="78768"/>
                      <a:pt x="8029" y="78774"/>
                    </a:cubicBezTo>
                    <a:close/>
                  </a:path>
                </a:pathLst>
              </a:custGeom>
              <a:solidFill>
                <a:srgbClr val="FFFFFF"/>
              </a:solidFill>
              <a:ln w="6799" cap="flat">
                <a:noFill/>
                <a:prstDash val="solid"/>
                <a:miter/>
              </a:ln>
            </p:spPr>
            <p:txBody>
              <a:bodyPr rtlCol="0" anchor="ctr"/>
              <a:lstStyle/>
              <a:p>
                <a:endParaRPr lang="de-DE"/>
              </a:p>
            </p:txBody>
          </p:sp>
        </p:grpSp>
        <p:grpSp>
          <p:nvGrpSpPr>
            <p:cNvPr id="4438" name="Grafik 1750">
              <a:extLst>
                <a:ext uri="{FF2B5EF4-FFF2-40B4-BE49-F238E27FC236}">
                  <a16:creationId xmlns:a16="http://schemas.microsoft.com/office/drawing/2014/main" id="{93C5335F-7DC9-E4F6-0BA2-D57873D290DD}"/>
                </a:ext>
              </a:extLst>
            </p:cNvPr>
            <p:cNvGrpSpPr/>
            <p:nvPr/>
          </p:nvGrpSpPr>
          <p:grpSpPr>
            <a:xfrm>
              <a:off x="6539532" y="4437762"/>
              <a:ext cx="134681" cy="118660"/>
              <a:chOff x="6539532" y="4437762"/>
              <a:chExt cx="134681" cy="118660"/>
            </a:xfrm>
          </p:grpSpPr>
          <p:sp>
            <p:nvSpPr>
              <p:cNvPr id="3075" name="Freihandform: Form 3074">
                <a:extLst>
                  <a:ext uri="{FF2B5EF4-FFF2-40B4-BE49-F238E27FC236}">
                    <a16:creationId xmlns:a16="http://schemas.microsoft.com/office/drawing/2014/main" id="{B7A81790-B2A8-36E5-097C-918C7BBF1E83}"/>
                  </a:ext>
                </a:extLst>
              </p:cNvPr>
              <p:cNvSpPr/>
              <p:nvPr/>
            </p:nvSpPr>
            <p:spPr>
              <a:xfrm>
                <a:off x="6539532" y="4437762"/>
                <a:ext cx="134681" cy="118660"/>
              </a:xfrm>
              <a:custGeom>
                <a:avLst/>
                <a:gdLst>
                  <a:gd name="connsiteX0" fmla="*/ 128127 w 134681"/>
                  <a:gd name="connsiteY0" fmla="*/ 118660 h 118660"/>
                  <a:gd name="connsiteX1" fmla="*/ 6396 w 134681"/>
                  <a:gd name="connsiteY1" fmla="*/ 118089 h 118660"/>
                  <a:gd name="connsiteX2" fmla="*/ 0 w 134681"/>
                  <a:gd name="connsiteY2" fmla="*/ 111631 h 118660"/>
                  <a:gd name="connsiteX3" fmla="*/ 1007 w 134681"/>
                  <a:gd name="connsiteY3" fmla="*/ 108447 h 118660"/>
                  <a:gd name="connsiteX4" fmla="*/ 62247 w 134681"/>
                  <a:gd name="connsiteY4" fmla="*/ 3292 h 118660"/>
                  <a:gd name="connsiteX5" fmla="*/ 71147 w 134681"/>
                  <a:gd name="connsiteY5" fmla="*/ 863 h 118660"/>
                  <a:gd name="connsiteX6" fmla="*/ 73358 w 134681"/>
                  <a:gd name="connsiteY6" fmla="*/ 3340 h 118660"/>
                  <a:gd name="connsiteX7" fmla="*/ 133856 w 134681"/>
                  <a:gd name="connsiteY7" fmla="*/ 109059 h 118660"/>
                  <a:gd name="connsiteX8" fmla="*/ 131345 w 134681"/>
                  <a:gd name="connsiteY8" fmla="*/ 117694 h 118660"/>
                  <a:gd name="connsiteX9" fmla="*/ 128127 w 134681"/>
                  <a:gd name="connsiteY9" fmla="*/ 118660 h 11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681" h="118660">
                    <a:moveTo>
                      <a:pt x="128127" y="118660"/>
                    </a:moveTo>
                    <a:lnTo>
                      <a:pt x="6396" y="118089"/>
                    </a:lnTo>
                    <a:cubicBezTo>
                      <a:pt x="2933" y="118075"/>
                      <a:pt x="-13" y="115095"/>
                      <a:pt x="0" y="111631"/>
                    </a:cubicBezTo>
                    <a:cubicBezTo>
                      <a:pt x="14" y="110407"/>
                      <a:pt x="265" y="109427"/>
                      <a:pt x="1007" y="108447"/>
                    </a:cubicBezTo>
                    <a:lnTo>
                      <a:pt x="62247" y="3292"/>
                    </a:lnTo>
                    <a:cubicBezTo>
                      <a:pt x="63988" y="74"/>
                      <a:pt x="67949" y="-886"/>
                      <a:pt x="71147" y="863"/>
                    </a:cubicBezTo>
                    <a:cubicBezTo>
                      <a:pt x="72140" y="1366"/>
                      <a:pt x="72869" y="2346"/>
                      <a:pt x="73358" y="3340"/>
                    </a:cubicBezTo>
                    <a:lnTo>
                      <a:pt x="133856" y="109059"/>
                    </a:lnTo>
                    <a:cubicBezTo>
                      <a:pt x="135571" y="112033"/>
                      <a:pt x="134557" y="115980"/>
                      <a:pt x="131345" y="117694"/>
                    </a:cubicBezTo>
                    <a:cubicBezTo>
                      <a:pt x="130359" y="118170"/>
                      <a:pt x="129359" y="118674"/>
                      <a:pt x="128127" y="118660"/>
                    </a:cubicBezTo>
                  </a:path>
                </a:pathLst>
              </a:custGeom>
              <a:solidFill>
                <a:srgbClr val="E52553"/>
              </a:solidFill>
              <a:ln w="6799" cap="flat">
                <a:solidFill>
                  <a:srgbClr val="1D1D1B"/>
                </a:solidFill>
                <a:prstDash val="solid"/>
                <a:miter/>
              </a:ln>
            </p:spPr>
            <p:txBody>
              <a:bodyPr rtlCol="0" anchor="ctr"/>
              <a:lstStyle/>
              <a:p>
                <a:endParaRPr lang="de-DE"/>
              </a:p>
            </p:txBody>
          </p:sp>
          <p:sp>
            <p:nvSpPr>
              <p:cNvPr id="3076" name="Freihandform: Form 3075">
                <a:extLst>
                  <a:ext uri="{FF2B5EF4-FFF2-40B4-BE49-F238E27FC236}">
                    <a16:creationId xmlns:a16="http://schemas.microsoft.com/office/drawing/2014/main" id="{04261B28-FFA8-9D27-2FC1-699DFAD98A17}"/>
                  </a:ext>
                </a:extLst>
              </p:cNvPr>
              <p:cNvSpPr/>
              <p:nvPr/>
            </p:nvSpPr>
            <p:spPr>
              <a:xfrm>
                <a:off x="6598295" y="4466760"/>
                <a:ext cx="15819" cy="78774"/>
              </a:xfrm>
              <a:custGeom>
                <a:avLst/>
                <a:gdLst>
                  <a:gd name="connsiteX0" fmla="*/ 2198 w 15819"/>
                  <a:gd name="connsiteY0" fmla="*/ 44548 h 78774"/>
                  <a:gd name="connsiteX1" fmla="*/ 483 w 15819"/>
                  <a:gd name="connsiteY1" fmla="*/ 19631 h 78774"/>
                  <a:gd name="connsiteX2" fmla="*/ 0 w 15819"/>
                  <a:gd name="connsiteY2" fmla="*/ 9172 h 78774"/>
                  <a:gd name="connsiteX3" fmla="*/ 2245 w 15819"/>
                  <a:gd name="connsiteY3" fmla="*/ 2429 h 78774"/>
                  <a:gd name="connsiteX4" fmla="*/ 8199 w 15819"/>
                  <a:gd name="connsiteY4" fmla="*/ 0 h 78774"/>
                  <a:gd name="connsiteX5" fmla="*/ 14194 w 15819"/>
                  <a:gd name="connsiteY5" fmla="*/ 3089 h 78774"/>
                  <a:gd name="connsiteX6" fmla="*/ 15718 w 15819"/>
                  <a:gd name="connsiteY6" fmla="*/ 12010 h 78774"/>
                  <a:gd name="connsiteX7" fmla="*/ 15371 w 15819"/>
                  <a:gd name="connsiteY7" fmla="*/ 18977 h 78774"/>
                  <a:gd name="connsiteX8" fmla="*/ 13180 w 15819"/>
                  <a:gd name="connsiteY8" fmla="*/ 44637 h 78774"/>
                  <a:gd name="connsiteX9" fmla="*/ 11629 w 15819"/>
                  <a:gd name="connsiteY9" fmla="*/ 51666 h 78774"/>
                  <a:gd name="connsiteX10" fmla="*/ 7675 w 15819"/>
                  <a:gd name="connsiteY10" fmla="*/ 54115 h 78774"/>
                  <a:gd name="connsiteX11" fmla="*/ 3776 w 15819"/>
                  <a:gd name="connsiteY11" fmla="*/ 51754 h 78774"/>
                  <a:gd name="connsiteX12" fmla="*/ 2198 w 15819"/>
                  <a:gd name="connsiteY12" fmla="*/ 44548 h 78774"/>
                  <a:gd name="connsiteX13" fmla="*/ 8036 w 15819"/>
                  <a:gd name="connsiteY13" fmla="*/ 78775 h 78774"/>
                  <a:gd name="connsiteX14" fmla="*/ 2497 w 15819"/>
                  <a:gd name="connsiteY14" fmla="*/ 76726 h 78774"/>
                  <a:gd name="connsiteX15" fmla="*/ 116 w 15819"/>
                  <a:gd name="connsiteY15" fmla="*/ 70983 h 78774"/>
                  <a:gd name="connsiteX16" fmla="*/ 2368 w 15819"/>
                  <a:gd name="connsiteY16" fmla="*/ 65479 h 78774"/>
                  <a:gd name="connsiteX17" fmla="*/ 7900 w 15819"/>
                  <a:gd name="connsiteY17" fmla="*/ 63213 h 78774"/>
                  <a:gd name="connsiteX18" fmla="*/ 13493 w 15819"/>
                  <a:gd name="connsiteY18" fmla="*/ 65458 h 78774"/>
                  <a:gd name="connsiteX19" fmla="*/ 15820 w 15819"/>
                  <a:gd name="connsiteY19" fmla="*/ 70949 h 78774"/>
                  <a:gd name="connsiteX20" fmla="*/ 13493 w 15819"/>
                  <a:gd name="connsiteY20" fmla="*/ 76679 h 78774"/>
                  <a:gd name="connsiteX21" fmla="*/ 8036 w 15819"/>
                  <a:gd name="connsiteY21" fmla="*/ 78775 h 7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819" h="78774">
                    <a:moveTo>
                      <a:pt x="2198" y="44548"/>
                    </a:moveTo>
                    <a:lnTo>
                      <a:pt x="483" y="19631"/>
                    </a:lnTo>
                    <a:cubicBezTo>
                      <a:pt x="163" y="14772"/>
                      <a:pt x="0" y="11282"/>
                      <a:pt x="0" y="9172"/>
                    </a:cubicBezTo>
                    <a:cubicBezTo>
                      <a:pt x="-7" y="6294"/>
                      <a:pt x="741" y="4042"/>
                      <a:pt x="2245" y="2429"/>
                    </a:cubicBezTo>
                    <a:cubicBezTo>
                      <a:pt x="3756" y="816"/>
                      <a:pt x="5743" y="7"/>
                      <a:pt x="8199" y="0"/>
                    </a:cubicBezTo>
                    <a:cubicBezTo>
                      <a:pt x="11179" y="0"/>
                      <a:pt x="13180" y="1021"/>
                      <a:pt x="14194" y="3089"/>
                    </a:cubicBezTo>
                    <a:cubicBezTo>
                      <a:pt x="15201" y="5144"/>
                      <a:pt x="15711" y="8118"/>
                      <a:pt x="15718" y="12010"/>
                    </a:cubicBezTo>
                    <a:cubicBezTo>
                      <a:pt x="15725" y="14296"/>
                      <a:pt x="15602" y="16623"/>
                      <a:pt x="15371" y="18977"/>
                    </a:cubicBezTo>
                    <a:lnTo>
                      <a:pt x="13180" y="44637"/>
                    </a:lnTo>
                    <a:cubicBezTo>
                      <a:pt x="12942" y="47692"/>
                      <a:pt x="12425" y="50033"/>
                      <a:pt x="11629" y="51666"/>
                    </a:cubicBezTo>
                    <a:cubicBezTo>
                      <a:pt x="10832" y="53299"/>
                      <a:pt x="9512" y="54109"/>
                      <a:pt x="7675" y="54115"/>
                    </a:cubicBezTo>
                    <a:cubicBezTo>
                      <a:pt x="5804" y="54115"/>
                      <a:pt x="4504" y="53333"/>
                      <a:pt x="3776" y="51754"/>
                    </a:cubicBezTo>
                    <a:cubicBezTo>
                      <a:pt x="3035" y="50176"/>
                      <a:pt x="2518" y="47767"/>
                      <a:pt x="2198" y="44548"/>
                    </a:cubicBezTo>
                    <a:close/>
                    <a:moveTo>
                      <a:pt x="8036" y="78775"/>
                    </a:moveTo>
                    <a:cubicBezTo>
                      <a:pt x="5920" y="78775"/>
                      <a:pt x="4069" y="78094"/>
                      <a:pt x="2497" y="76726"/>
                    </a:cubicBezTo>
                    <a:cubicBezTo>
                      <a:pt x="918" y="75359"/>
                      <a:pt x="122" y="73447"/>
                      <a:pt x="116" y="70983"/>
                    </a:cubicBezTo>
                    <a:cubicBezTo>
                      <a:pt x="109" y="68833"/>
                      <a:pt x="857" y="66989"/>
                      <a:pt x="2368" y="65479"/>
                    </a:cubicBezTo>
                    <a:cubicBezTo>
                      <a:pt x="3878" y="63968"/>
                      <a:pt x="5716" y="63213"/>
                      <a:pt x="7900" y="63213"/>
                    </a:cubicBezTo>
                    <a:cubicBezTo>
                      <a:pt x="10084" y="63206"/>
                      <a:pt x="11955" y="63948"/>
                      <a:pt x="13493" y="65458"/>
                    </a:cubicBezTo>
                    <a:cubicBezTo>
                      <a:pt x="15045" y="66969"/>
                      <a:pt x="15820" y="68792"/>
                      <a:pt x="15820" y="70949"/>
                    </a:cubicBezTo>
                    <a:cubicBezTo>
                      <a:pt x="15827" y="73372"/>
                      <a:pt x="15051" y="75291"/>
                      <a:pt x="13493" y="76679"/>
                    </a:cubicBezTo>
                    <a:cubicBezTo>
                      <a:pt x="11935" y="78067"/>
                      <a:pt x="10111" y="78768"/>
                      <a:pt x="8036" y="78775"/>
                    </a:cubicBezTo>
                    <a:close/>
                  </a:path>
                </a:pathLst>
              </a:custGeom>
              <a:solidFill>
                <a:srgbClr val="FFFFFF"/>
              </a:solidFill>
              <a:ln w="6799" cap="flat">
                <a:noFill/>
                <a:prstDash val="solid"/>
                <a:miter/>
              </a:ln>
            </p:spPr>
            <p:txBody>
              <a:bodyPr rtlCol="0" anchor="ctr"/>
              <a:lstStyle/>
              <a:p>
                <a:endParaRPr lang="de-DE"/>
              </a:p>
            </p:txBody>
          </p:sp>
        </p:grpSp>
        <p:grpSp>
          <p:nvGrpSpPr>
            <p:cNvPr id="4439" name="Grafik 1750">
              <a:extLst>
                <a:ext uri="{FF2B5EF4-FFF2-40B4-BE49-F238E27FC236}">
                  <a16:creationId xmlns:a16="http://schemas.microsoft.com/office/drawing/2014/main" id="{9A2EC901-A672-06B7-568F-8FF679684A86}"/>
                </a:ext>
              </a:extLst>
            </p:cNvPr>
            <p:cNvGrpSpPr/>
            <p:nvPr/>
          </p:nvGrpSpPr>
          <p:grpSpPr>
            <a:xfrm>
              <a:off x="7301624" y="4754438"/>
              <a:ext cx="134701" cy="118660"/>
              <a:chOff x="7301624" y="4754438"/>
              <a:chExt cx="134701" cy="118660"/>
            </a:xfrm>
          </p:grpSpPr>
          <p:sp>
            <p:nvSpPr>
              <p:cNvPr id="3073" name="Freihandform: Form 3072">
                <a:extLst>
                  <a:ext uri="{FF2B5EF4-FFF2-40B4-BE49-F238E27FC236}">
                    <a16:creationId xmlns:a16="http://schemas.microsoft.com/office/drawing/2014/main" id="{F3CB5453-9025-BF29-8097-A945839E7B30}"/>
                  </a:ext>
                </a:extLst>
              </p:cNvPr>
              <p:cNvSpPr/>
              <p:nvPr/>
            </p:nvSpPr>
            <p:spPr>
              <a:xfrm>
                <a:off x="7301624" y="4754438"/>
                <a:ext cx="134701" cy="118660"/>
              </a:xfrm>
              <a:custGeom>
                <a:avLst/>
                <a:gdLst>
                  <a:gd name="connsiteX0" fmla="*/ 128126 w 134701"/>
                  <a:gd name="connsiteY0" fmla="*/ 118660 h 118660"/>
                  <a:gd name="connsiteX1" fmla="*/ 6396 w 134701"/>
                  <a:gd name="connsiteY1" fmla="*/ 118089 h 118660"/>
                  <a:gd name="connsiteX2" fmla="*/ 0 w 134701"/>
                  <a:gd name="connsiteY2" fmla="*/ 111631 h 118660"/>
                  <a:gd name="connsiteX3" fmla="*/ 1020 w 134701"/>
                  <a:gd name="connsiteY3" fmla="*/ 108447 h 118660"/>
                  <a:gd name="connsiteX4" fmla="*/ 62259 w 134701"/>
                  <a:gd name="connsiteY4" fmla="*/ 3292 h 118660"/>
                  <a:gd name="connsiteX5" fmla="*/ 71174 w 134701"/>
                  <a:gd name="connsiteY5" fmla="*/ 862 h 118660"/>
                  <a:gd name="connsiteX6" fmla="*/ 73351 w 134701"/>
                  <a:gd name="connsiteY6" fmla="*/ 3339 h 118660"/>
                  <a:gd name="connsiteX7" fmla="*/ 133842 w 134701"/>
                  <a:gd name="connsiteY7" fmla="*/ 109059 h 118660"/>
                  <a:gd name="connsiteX8" fmla="*/ 131324 w 134701"/>
                  <a:gd name="connsiteY8" fmla="*/ 117701 h 118660"/>
                  <a:gd name="connsiteX9" fmla="*/ 128126 w 134701"/>
                  <a:gd name="connsiteY9" fmla="*/ 118660 h 11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701" h="118660">
                    <a:moveTo>
                      <a:pt x="128126" y="118660"/>
                    </a:moveTo>
                    <a:lnTo>
                      <a:pt x="6396" y="118089"/>
                    </a:lnTo>
                    <a:cubicBezTo>
                      <a:pt x="2925" y="118075"/>
                      <a:pt x="0" y="115095"/>
                      <a:pt x="0" y="111631"/>
                    </a:cubicBezTo>
                    <a:cubicBezTo>
                      <a:pt x="68" y="110406"/>
                      <a:pt x="272" y="109427"/>
                      <a:pt x="1020" y="108447"/>
                    </a:cubicBezTo>
                    <a:lnTo>
                      <a:pt x="62259" y="3292"/>
                    </a:lnTo>
                    <a:cubicBezTo>
                      <a:pt x="64029" y="73"/>
                      <a:pt x="67976" y="-886"/>
                      <a:pt x="71174" y="862"/>
                    </a:cubicBezTo>
                    <a:cubicBezTo>
                      <a:pt x="72126" y="1366"/>
                      <a:pt x="72875" y="2346"/>
                      <a:pt x="73351" y="3339"/>
                    </a:cubicBezTo>
                    <a:lnTo>
                      <a:pt x="133842" y="109059"/>
                    </a:lnTo>
                    <a:cubicBezTo>
                      <a:pt x="135611" y="112033"/>
                      <a:pt x="134590" y="115979"/>
                      <a:pt x="131324" y="117701"/>
                    </a:cubicBezTo>
                    <a:cubicBezTo>
                      <a:pt x="130371" y="118170"/>
                      <a:pt x="129351" y="118674"/>
                      <a:pt x="128126" y="118660"/>
                    </a:cubicBezTo>
                  </a:path>
                </a:pathLst>
              </a:custGeom>
              <a:solidFill>
                <a:srgbClr val="E52553"/>
              </a:solidFill>
              <a:ln w="6799" cap="flat">
                <a:solidFill>
                  <a:srgbClr val="1D1D1B"/>
                </a:solidFill>
                <a:prstDash val="solid"/>
                <a:miter/>
              </a:ln>
            </p:spPr>
            <p:txBody>
              <a:bodyPr rtlCol="0" anchor="ctr"/>
              <a:lstStyle/>
              <a:p>
                <a:endParaRPr lang="de-DE"/>
              </a:p>
            </p:txBody>
          </p:sp>
          <p:sp>
            <p:nvSpPr>
              <p:cNvPr id="3074" name="Freihandform: Form 3073">
                <a:extLst>
                  <a:ext uri="{FF2B5EF4-FFF2-40B4-BE49-F238E27FC236}">
                    <a16:creationId xmlns:a16="http://schemas.microsoft.com/office/drawing/2014/main" id="{06525936-5FA3-A2DF-DE2B-362ABE888DC1}"/>
                  </a:ext>
                </a:extLst>
              </p:cNvPr>
              <p:cNvSpPr/>
              <p:nvPr/>
            </p:nvSpPr>
            <p:spPr>
              <a:xfrm>
                <a:off x="7360414" y="4783436"/>
                <a:ext cx="15789" cy="78774"/>
              </a:xfrm>
              <a:custGeom>
                <a:avLst/>
                <a:gdLst>
                  <a:gd name="connsiteX0" fmla="*/ 2177 w 15789"/>
                  <a:gd name="connsiteY0" fmla="*/ 44548 h 78774"/>
                  <a:gd name="connsiteX1" fmla="*/ 476 w 15789"/>
                  <a:gd name="connsiteY1" fmla="*/ 19631 h 78774"/>
                  <a:gd name="connsiteX2" fmla="*/ 0 w 15789"/>
                  <a:gd name="connsiteY2" fmla="*/ 9172 h 78774"/>
                  <a:gd name="connsiteX3" fmla="*/ 2245 w 15789"/>
                  <a:gd name="connsiteY3" fmla="*/ 2429 h 78774"/>
                  <a:gd name="connsiteX4" fmla="*/ 8165 w 15789"/>
                  <a:gd name="connsiteY4" fmla="*/ 0 h 78774"/>
                  <a:gd name="connsiteX5" fmla="*/ 14221 w 15789"/>
                  <a:gd name="connsiteY5" fmla="*/ 3089 h 78774"/>
                  <a:gd name="connsiteX6" fmla="*/ 15718 w 15789"/>
                  <a:gd name="connsiteY6" fmla="*/ 12010 h 78774"/>
                  <a:gd name="connsiteX7" fmla="*/ 15377 w 15789"/>
                  <a:gd name="connsiteY7" fmla="*/ 18977 h 78774"/>
                  <a:gd name="connsiteX8" fmla="*/ 13200 w 15789"/>
                  <a:gd name="connsiteY8" fmla="*/ 44637 h 78774"/>
                  <a:gd name="connsiteX9" fmla="*/ 11635 w 15789"/>
                  <a:gd name="connsiteY9" fmla="*/ 51666 h 78774"/>
                  <a:gd name="connsiteX10" fmla="*/ 7688 w 15789"/>
                  <a:gd name="connsiteY10" fmla="*/ 54115 h 78774"/>
                  <a:gd name="connsiteX11" fmla="*/ 3742 w 15789"/>
                  <a:gd name="connsiteY11" fmla="*/ 51754 h 78774"/>
                  <a:gd name="connsiteX12" fmla="*/ 2177 w 15789"/>
                  <a:gd name="connsiteY12" fmla="*/ 44548 h 78774"/>
                  <a:gd name="connsiteX13" fmla="*/ 8029 w 15789"/>
                  <a:gd name="connsiteY13" fmla="*/ 78775 h 78774"/>
                  <a:gd name="connsiteX14" fmla="*/ 2518 w 15789"/>
                  <a:gd name="connsiteY14" fmla="*/ 76726 h 78774"/>
                  <a:gd name="connsiteX15" fmla="*/ 135 w 15789"/>
                  <a:gd name="connsiteY15" fmla="*/ 70983 h 78774"/>
                  <a:gd name="connsiteX16" fmla="*/ 2381 w 15789"/>
                  <a:gd name="connsiteY16" fmla="*/ 65479 h 78774"/>
                  <a:gd name="connsiteX17" fmla="*/ 7892 w 15789"/>
                  <a:gd name="connsiteY17" fmla="*/ 63213 h 78774"/>
                  <a:gd name="connsiteX18" fmla="*/ 13473 w 15789"/>
                  <a:gd name="connsiteY18" fmla="*/ 65458 h 78774"/>
                  <a:gd name="connsiteX19" fmla="*/ 15786 w 15789"/>
                  <a:gd name="connsiteY19" fmla="*/ 70949 h 78774"/>
                  <a:gd name="connsiteX20" fmla="*/ 13473 w 15789"/>
                  <a:gd name="connsiteY20" fmla="*/ 76679 h 78774"/>
                  <a:gd name="connsiteX21" fmla="*/ 8029 w 15789"/>
                  <a:gd name="connsiteY21" fmla="*/ 78775 h 7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89" h="78774">
                    <a:moveTo>
                      <a:pt x="2177" y="44548"/>
                    </a:moveTo>
                    <a:lnTo>
                      <a:pt x="476" y="19631"/>
                    </a:lnTo>
                    <a:cubicBezTo>
                      <a:pt x="135" y="14772"/>
                      <a:pt x="0" y="11282"/>
                      <a:pt x="0" y="9172"/>
                    </a:cubicBezTo>
                    <a:cubicBezTo>
                      <a:pt x="0" y="6294"/>
                      <a:pt x="748" y="4042"/>
                      <a:pt x="2245" y="2429"/>
                    </a:cubicBezTo>
                    <a:cubicBezTo>
                      <a:pt x="3742" y="816"/>
                      <a:pt x="5715" y="7"/>
                      <a:pt x="8165" y="0"/>
                    </a:cubicBezTo>
                    <a:cubicBezTo>
                      <a:pt x="11158" y="0"/>
                      <a:pt x="13200" y="1021"/>
                      <a:pt x="14221" y="3089"/>
                    </a:cubicBezTo>
                    <a:cubicBezTo>
                      <a:pt x="15174" y="5144"/>
                      <a:pt x="15718" y="8118"/>
                      <a:pt x="15718" y="12010"/>
                    </a:cubicBezTo>
                    <a:cubicBezTo>
                      <a:pt x="15718" y="14296"/>
                      <a:pt x="15581" y="16623"/>
                      <a:pt x="15377" y="18977"/>
                    </a:cubicBezTo>
                    <a:lnTo>
                      <a:pt x="13200" y="44637"/>
                    </a:lnTo>
                    <a:cubicBezTo>
                      <a:pt x="12928" y="47692"/>
                      <a:pt x="12452" y="50033"/>
                      <a:pt x="11635" y="51666"/>
                    </a:cubicBezTo>
                    <a:cubicBezTo>
                      <a:pt x="10819" y="53299"/>
                      <a:pt x="9525" y="54109"/>
                      <a:pt x="7688" y="54115"/>
                    </a:cubicBezTo>
                    <a:cubicBezTo>
                      <a:pt x="5784" y="54115"/>
                      <a:pt x="4490" y="53333"/>
                      <a:pt x="3742" y="51754"/>
                    </a:cubicBezTo>
                    <a:cubicBezTo>
                      <a:pt x="3062" y="50176"/>
                      <a:pt x="2518" y="47767"/>
                      <a:pt x="2177" y="44548"/>
                    </a:cubicBezTo>
                    <a:close/>
                    <a:moveTo>
                      <a:pt x="8029" y="78775"/>
                    </a:moveTo>
                    <a:cubicBezTo>
                      <a:pt x="5920" y="78775"/>
                      <a:pt x="4082" y="78094"/>
                      <a:pt x="2518" y="76726"/>
                    </a:cubicBezTo>
                    <a:cubicBezTo>
                      <a:pt x="884" y="75359"/>
                      <a:pt x="135" y="73447"/>
                      <a:pt x="135" y="70983"/>
                    </a:cubicBezTo>
                    <a:cubicBezTo>
                      <a:pt x="67" y="68833"/>
                      <a:pt x="884" y="66989"/>
                      <a:pt x="2381" y="65479"/>
                    </a:cubicBezTo>
                    <a:cubicBezTo>
                      <a:pt x="3878" y="63968"/>
                      <a:pt x="5715" y="63213"/>
                      <a:pt x="7892" y="63213"/>
                    </a:cubicBezTo>
                    <a:cubicBezTo>
                      <a:pt x="10070" y="63206"/>
                      <a:pt x="11975" y="63948"/>
                      <a:pt x="13473" y="65458"/>
                    </a:cubicBezTo>
                    <a:cubicBezTo>
                      <a:pt x="15037" y="66969"/>
                      <a:pt x="15786" y="68793"/>
                      <a:pt x="15786" y="70949"/>
                    </a:cubicBezTo>
                    <a:cubicBezTo>
                      <a:pt x="15854" y="73372"/>
                      <a:pt x="15037" y="75291"/>
                      <a:pt x="13473" y="76679"/>
                    </a:cubicBezTo>
                    <a:cubicBezTo>
                      <a:pt x="11908" y="78067"/>
                      <a:pt x="10138" y="78768"/>
                      <a:pt x="8029" y="78775"/>
                    </a:cubicBezTo>
                    <a:close/>
                  </a:path>
                </a:pathLst>
              </a:custGeom>
              <a:solidFill>
                <a:srgbClr val="FFFFFF"/>
              </a:solidFill>
              <a:ln w="6799" cap="flat">
                <a:noFill/>
                <a:prstDash val="solid"/>
                <a:miter/>
              </a:ln>
            </p:spPr>
            <p:txBody>
              <a:bodyPr rtlCol="0" anchor="ctr"/>
              <a:lstStyle/>
              <a:p>
                <a:endParaRPr lang="de-DE"/>
              </a:p>
            </p:txBody>
          </p:sp>
        </p:grpSp>
        <p:grpSp>
          <p:nvGrpSpPr>
            <p:cNvPr id="4440" name="Grafik 1750">
              <a:extLst>
                <a:ext uri="{FF2B5EF4-FFF2-40B4-BE49-F238E27FC236}">
                  <a16:creationId xmlns:a16="http://schemas.microsoft.com/office/drawing/2014/main" id="{2D7A51A3-729F-80AB-8E1C-C3304A9B7719}"/>
                </a:ext>
              </a:extLst>
            </p:cNvPr>
            <p:cNvGrpSpPr/>
            <p:nvPr/>
          </p:nvGrpSpPr>
          <p:grpSpPr>
            <a:xfrm>
              <a:off x="7426483" y="5316766"/>
              <a:ext cx="134657" cy="118653"/>
              <a:chOff x="7426483" y="5316766"/>
              <a:chExt cx="134657" cy="118653"/>
            </a:xfrm>
          </p:grpSpPr>
          <p:sp>
            <p:nvSpPr>
              <p:cNvPr id="4479" name="Freihandform: Form 4478">
                <a:extLst>
                  <a:ext uri="{FF2B5EF4-FFF2-40B4-BE49-F238E27FC236}">
                    <a16:creationId xmlns:a16="http://schemas.microsoft.com/office/drawing/2014/main" id="{EA0AB7D3-E4F2-DDA7-4FEC-CCF10504DE77}"/>
                  </a:ext>
                </a:extLst>
              </p:cNvPr>
              <p:cNvSpPr/>
              <p:nvPr/>
            </p:nvSpPr>
            <p:spPr>
              <a:xfrm>
                <a:off x="7426483" y="5316766"/>
                <a:ext cx="134657" cy="118653"/>
              </a:xfrm>
              <a:custGeom>
                <a:avLst/>
                <a:gdLst>
                  <a:gd name="connsiteX0" fmla="*/ 128059 w 134657"/>
                  <a:gd name="connsiteY0" fmla="*/ 118653 h 118653"/>
                  <a:gd name="connsiteX1" fmla="*/ 6329 w 134657"/>
                  <a:gd name="connsiteY1" fmla="*/ 118089 h 118653"/>
                  <a:gd name="connsiteX2" fmla="*/ 1 w 134657"/>
                  <a:gd name="connsiteY2" fmla="*/ 111631 h 118653"/>
                  <a:gd name="connsiteX3" fmla="*/ 954 w 134657"/>
                  <a:gd name="connsiteY3" fmla="*/ 108447 h 118653"/>
                  <a:gd name="connsiteX4" fmla="*/ 62193 w 134657"/>
                  <a:gd name="connsiteY4" fmla="*/ 3292 h 118653"/>
                  <a:gd name="connsiteX5" fmla="*/ 71107 w 134657"/>
                  <a:gd name="connsiteY5" fmla="*/ 863 h 118653"/>
                  <a:gd name="connsiteX6" fmla="*/ 73353 w 134657"/>
                  <a:gd name="connsiteY6" fmla="*/ 3340 h 118653"/>
                  <a:gd name="connsiteX7" fmla="*/ 133843 w 134657"/>
                  <a:gd name="connsiteY7" fmla="*/ 109059 h 118653"/>
                  <a:gd name="connsiteX8" fmla="*/ 131325 w 134657"/>
                  <a:gd name="connsiteY8" fmla="*/ 117694 h 118653"/>
                  <a:gd name="connsiteX9" fmla="*/ 128059 w 134657"/>
                  <a:gd name="connsiteY9" fmla="*/ 118653 h 11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657" h="118653">
                    <a:moveTo>
                      <a:pt x="128059" y="118653"/>
                    </a:moveTo>
                    <a:lnTo>
                      <a:pt x="6329" y="118089"/>
                    </a:lnTo>
                    <a:cubicBezTo>
                      <a:pt x="2927" y="118075"/>
                      <a:pt x="-67" y="115095"/>
                      <a:pt x="1" y="111631"/>
                    </a:cubicBezTo>
                    <a:cubicBezTo>
                      <a:pt x="1" y="110400"/>
                      <a:pt x="205" y="109427"/>
                      <a:pt x="954" y="108447"/>
                    </a:cubicBezTo>
                    <a:lnTo>
                      <a:pt x="62193" y="3292"/>
                    </a:lnTo>
                    <a:cubicBezTo>
                      <a:pt x="63963" y="73"/>
                      <a:pt x="67909" y="-886"/>
                      <a:pt x="71107" y="863"/>
                    </a:cubicBezTo>
                    <a:cubicBezTo>
                      <a:pt x="72127" y="1366"/>
                      <a:pt x="72808" y="2346"/>
                      <a:pt x="73353" y="3340"/>
                    </a:cubicBezTo>
                    <a:lnTo>
                      <a:pt x="133843" y="109059"/>
                    </a:lnTo>
                    <a:cubicBezTo>
                      <a:pt x="135544" y="112033"/>
                      <a:pt x="134524" y="115980"/>
                      <a:pt x="131325" y="117694"/>
                    </a:cubicBezTo>
                    <a:cubicBezTo>
                      <a:pt x="130305" y="118170"/>
                      <a:pt x="129353" y="118674"/>
                      <a:pt x="128059" y="118653"/>
                    </a:cubicBezTo>
                  </a:path>
                </a:pathLst>
              </a:custGeom>
              <a:solidFill>
                <a:srgbClr val="E52553"/>
              </a:solidFill>
              <a:ln w="6799" cap="flat">
                <a:solidFill>
                  <a:srgbClr val="1D1D1B"/>
                </a:solidFill>
                <a:prstDash val="solid"/>
                <a:miter/>
              </a:ln>
            </p:spPr>
            <p:txBody>
              <a:bodyPr rtlCol="0" anchor="ctr"/>
              <a:lstStyle/>
              <a:p>
                <a:endParaRPr lang="de-DE"/>
              </a:p>
            </p:txBody>
          </p:sp>
          <p:sp>
            <p:nvSpPr>
              <p:cNvPr id="3072" name="Freihandform: Form 3071">
                <a:extLst>
                  <a:ext uri="{FF2B5EF4-FFF2-40B4-BE49-F238E27FC236}">
                    <a16:creationId xmlns:a16="http://schemas.microsoft.com/office/drawing/2014/main" id="{4C813890-F506-4A5D-3114-7ED5E6E124D5}"/>
                  </a:ext>
                </a:extLst>
              </p:cNvPr>
              <p:cNvSpPr/>
              <p:nvPr/>
            </p:nvSpPr>
            <p:spPr>
              <a:xfrm>
                <a:off x="7485206" y="5345758"/>
                <a:ext cx="15853" cy="78774"/>
              </a:xfrm>
              <a:custGeom>
                <a:avLst/>
                <a:gdLst>
                  <a:gd name="connsiteX0" fmla="*/ 2177 w 15853"/>
                  <a:gd name="connsiteY0" fmla="*/ 44549 h 78774"/>
                  <a:gd name="connsiteX1" fmla="*/ 476 w 15853"/>
                  <a:gd name="connsiteY1" fmla="*/ 19631 h 78774"/>
                  <a:gd name="connsiteX2" fmla="*/ 0 w 15853"/>
                  <a:gd name="connsiteY2" fmla="*/ 9172 h 78774"/>
                  <a:gd name="connsiteX3" fmla="*/ 2245 w 15853"/>
                  <a:gd name="connsiteY3" fmla="*/ 2430 h 78774"/>
                  <a:gd name="connsiteX4" fmla="*/ 8233 w 15853"/>
                  <a:gd name="connsiteY4" fmla="*/ 0 h 78774"/>
                  <a:gd name="connsiteX5" fmla="*/ 14221 w 15853"/>
                  <a:gd name="connsiteY5" fmla="*/ 3089 h 78774"/>
                  <a:gd name="connsiteX6" fmla="*/ 15718 w 15853"/>
                  <a:gd name="connsiteY6" fmla="*/ 12010 h 78774"/>
                  <a:gd name="connsiteX7" fmla="*/ 15378 w 15853"/>
                  <a:gd name="connsiteY7" fmla="*/ 18977 h 78774"/>
                  <a:gd name="connsiteX8" fmla="*/ 13200 w 15853"/>
                  <a:gd name="connsiteY8" fmla="*/ 44637 h 78774"/>
                  <a:gd name="connsiteX9" fmla="*/ 11635 w 15853"/>
                  <a:gd name="connsiteY9" fmla="*/ 51666 h 78774"/>
                  <a:gd name="connsiteX10" fmla="*/ 7689 w 15853"/>
                  <a:gd name="connsiteY10" fmla="*/ 54115 h 78774"/>
                  <a:gd name="connsiteX11" fmla="*/ 3810 w 15853"/>
                  <a:gd name="connsiteY11" fmla="*/ 51754 h 78774"/>
                  <a:gd name="connsiteX12" fmla="*/ 2177 w 15853"/>
                  <a:gd name="connsiteY12" fmla="*/ 44549 h 78774"/>
                  <a:gd name="connsiteX13" fmla="*/ 8029 w 15853"/>
                  <a:gd name="connsiteY13" fmla="*/ 78775 h 78774"/>
                  <a:gd name="connsiteX14" fmla="*/ 2518 w 15853"/>
                  <a:gd name="connsiteY14" fmla="*/ 76726 h 78774"/>
                  <a:gd name="connsiteX15" fmla="*/ 136 w 15853"/>
                  <a:gd name="connsiteY15" fmla="*/ 70983 h 78774"/>
                  <a:gd name="connsiteX16" fmla="*/ 2381 w 15853"/>
                  <a:gd name="connsiteY16" fmla="*/ 65479 h 78774"/>
                  <a:gd name="connsiteX17" fmla="*/ 7893 w 15853"/>
                  <a:gd name="connsiteY17" fmla="*/ 63213 h 78774"/>
                  <a:gd name="connsiteX18" fmla="*/ 13541 w 15853"/>
                  <a:gd name="connsiteY18" fmla="*/ 65459 h 78774"/>
                  <a:gd name="connsiteX19" fmla="*/ 15854 w 15853"/>
                  <a:gd name="connsiteY19" fmla="*/ 70949 h 78774"/>
                  <a:gd name="connsiteX20" fmla="*/ 13541 w 15853"/>
                  <a:gd name="connsiteY20" fmla="*/ 76679 h 78774"/>
                  <a:gd name="connsiteX21" fmla="*/ 8029 w 15853"/>
                  <a:gd name="connsiteY21" fmla="*/ 78775 h 7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853" h="78774">
                    <a:moveTo>
                      <a:pt x="2177" y="44549"/>
                    </a:moveTo>
                    <a:lnTo>
                      <a:pt x="476" y="19631"/>
                    </a:lnTo>
                    <a:cubicBezTo>
                      <a:pt x="204" y="14772"/>
                      <a:pt x="0" y="11282"/>
                      <a:pt x="0" y="9172"/>
                    </a:cubicBezTo>
                    <a:cubicBezTo>
                      <a:pt x="0" y="6294"/>
                      <a:pt x="748" y="4042"/>
                      <a:pt x="2245" y="2430"/>
                    </a:cubicBezTo>
                    <a:cubicBezTo>
                      <a:pt x="3742" y="817"/>
                      <a:pt x="5784" y="7"/>
                      <a:pt x="8233" y="0"/>
                    </a:cubicBezTo>
                    <a:cubicBezTo>
                      <a:pt x="11227" y="0"/>
                      <a:pt x="13200" y="1021"/>
                      <a:pt x="14221" y="3089"/>
                    </a:cubicBezTo>
                    <a:cubicBezTo>
                      <a:pt x="15242" y="5144"/>
                      <a:pt x="15718" y="8118"/>
                      <a:pt x="15718" y="12010"/>
                    </a:cubicBezTo>
                    <a:cubicBezTo>
                      <a:pt x="15718" y="14296"/>
                      <a:pt x="15581" y="16623"/>
                      <a:pt x="15378" y="18977"/>
                    </a:cubicBezTo>
                    <a:lnTo>
                      <a:pt x="13200" y="44637"/>
                    </a:lnTo>
                    <a:cubicBezTo>
                      <a:pt x="12929" y="47692"/>
                      <a:pt x="12452" y="50033"/>
                      <a:pt x="11635" y="51666"/>
                    </a:cubicBezTo>
                    <a:cubicBezTo>
                      <a:pt x="10819" y="53299"/>
                      <a:pt x="9526" y="54109"/>
                      <a:pt x="7689" y="54115"/>
                    </a:cubicBezTo>
                    <a:cubicBezTo>
                      <a:pt x="5852" y="54115"/>
                      <a:pt x="4491" y="53333"/>
                      <a:pt x="3810" y="51754"/>
                    </a:cubicBezTo>
                    <a:cubicBezTo>
                      <a:pt x="3062" y="50176"/>
                      <a:pt x="2518" y="47774"/>
                      <a:pt x="2177" y="44549"/>
                    </a:cubicBezTo>
                    <a:close/>
                    <a:moveTo>
                      <a:pt x="8029" y="78775"/>
                    </a:moveTo>
                    <a:cubicBezTo>
                      <a:pt x="5920" y="78775"/>
                      <a:pt x="4082" y="78094"/>
                      <a:pt x="2518" y="76726"/>
                    </a:cubicBezTo>
                    <a:cubicBezTo>
                      <a:pt x="953" y="75359"/>
                      <a:pt x="136" y="73447"/>
                      <a:pt x="136" y="70983"/>
                    </a:cubicBezTo>
                    <a:cubicBezTo>
                      <a:pt x="136" y="68833"/>
                      <a:pt x="885" y="66989"/>
                      <a:pt x="2381" y="65479"/>
                    </a:cubicBezTo>
                    <a:cubicBezTo>
                      <a:pt x="3878" y="63968"/>
                      <a:pt x="5715" y="63213"/>
                      <a:pt x="7893" y="63213"/>
                    </a:cubicBezTo>
                    <a:cubicBezTo>
                      <a:pt x="10070" y="63206"/>
                      <a:pt x="11976" y="63948"/>
                      <a:pt x="13541" y="65459"/>
                    </a:cubicBezTo>
                    <a:cubicBezTo>
                      <a:pt x="15037" y="66969"/>
                      <a:pt x="15854" y="68793"/>
                      <a:pt x="15854" y="70949"/>
                    </a:cubicBezTo>
                    <a:cubicBezTo>
                      <a:pt x="15854" y="73372"/>
                      <a:pt x="15037" y="75291"/>
                      <a:pt x="13541" y="76679"/>
                    </a:cubicBezTo>
                    <a:cubicBezTo>
                      <a:pt x="11976" y="78074"/>
                      <a:pt x="10138" y="78768"/>
                      <a:pt x="8029" y="78775"/>
                    </a:cubicBezTo>
                    <a:close/>
                  </a:path>
                </a:pathLst>
              </a:custGeom>
              <a:solidFill>
                <a:srgbClr val="FFFFFF"/>
              </a:solidFill>
              <a:ln w="6799" cap="flat">
                <a:noFill/>
                <a:prstDash val="solid"/>
                <a:miter/>
              </a:ln>
            </p:spPr>
            <p:txBody>
              <a:bodyPr rtlCol="0" anchor="ctr"/>
              <a:lstStyle/>
              <a:p>
                <a:endParaRPr lang="de-DE"/>
              </a:p>
            </p:txBody>
          </p:sp>
        </p:grpSp>
        <p:sp>
          <p:nvSpPr>
            <p:cNvPr id="4441" name="Freihandform: Form 4440">
              <a:extLst>
                <a:ext uri="{FF2B5EF4-FFF2-40B4-BE49-F238E27FC236}">
                  <a16:creationId xmlns:a16="http://schemas.microsoft.com/office/drawing/2014/main" id="{3BF5ECAB-8D89-5B6C-8E0C-50E044B4FCDC}"/>
                </a:ext>
              </a:extLst>
            </p:cNvPr>
            <p:cNvSpPr/>
            <p:nvPr/>
          </p:nvSpPr>
          <p:spPr>
            <a:xfrm>
              <a:off x="7905513" y="3859421"/>
              <a:ext cx="948123" cy="170708"/>
            </a:xfrm>
            <a:custGeom>
              <a:avLst/>
              <a:gdLst>
                <a:gd name="connsiteX0" fmla="*/ 0 w 948123"/>
                <a:gd name="connsiteY0" fmla="*/ 0 h 170708"/>
                <a:gd name="connsiteX1" fmla="*/ 948124 w 948123"/>
                <a:gd name="connsiteY1" fmla="*/ 170708 h 170708"/>
              </a:gdLst>
              <a:ahLst/>
              <a:cxnLst>
                <a:cxn ang="0">
                  <a:pos x="connsiteX0" y="connsiteY0"/>
                </a:cxn>
                <a:cxn ang="0">
                  <a:pos x="connsiteX1" y="connsiteY1"/>
                </a:cxn>
              </a:cxnLst>
              <a:rect l="l" t="t" r="r" b="b"/>
              <a:pathLst>
                <a:path w="948123" h="170708">
                  <a:moveTo>
                    <a:pt x="0" y="0"/>
                  </a:moveTo>
                  <a:lnTo>
                    <a:pt x="948124" y="170708"/>
                  </a:lnTo>
                </a:path>
              </a:pathLst>
            </a:custGeom>
            <a:ln w="6799" cap="flat">
              <a:solidFill>
                <a:srgbClr val="686868"/>
              </a:solidFill>
              <a:prstDash val="solid"/>
              <a:miter/>
            </a:ln>
          </p:spPr>
          <p:txBody>
            <a:bodyPr rtlCol="0" anchor="ctr"/>
            <a:lstStyle/>
            <a:p>
              <a:endParaRPr lang="de-DE"/>
            </a:p>
          </p:txBody>
        </p:sp>
        <p:sp>
          <p:nvSpPr>
            <p:cNvPr id="4442" name="Freihandform: Form 4441">
              <a:extLst>
                <a:ext uri="{FF2B5EF4-FFF2-40B4-BE49-F238E27FC236}">
                  <a16:creationId xmlns:a16="http://schemas.microsoft.com/office/drawing/2014/main" id="{8DD91CC9-85C2-9288-4DDD-A10F84BBF86F}"/>
                </a:ext>
              </a:extLst>
            </p:cNvPr>
            <p:cNvSpPr/>
            <p:nvPr/>
          </p:nvSpPr>
          <p:spPr>
            <a:xfrm>
              <a:off x="6957117" y="2488194"/>
              <a:ext cx="2187338" cy="708949"/>
            </a:xfrm>
            <a:custGeom>
              <a:avLst/>
              <a:gdLst>
                <a:gd name="connsiteX0" fmla="*/ 0 w 2187338"/>
                <a:gd name="connsiteY0" fmla="*/ 708949 h 708949"/>
                <a:gd name="connsiteX1" fmla="*/ 2187339 w 2187338"/>
                <a:gd name="connsiteY1" fmla="*/ 0 h 708949"/>
              </a:gdLst>
              <a:ahLst/>
              <a:cxnLst>
                <a:cxn ang="0">
                  <a:pos x="connsiteX0" y="connsiteY0"/>
                </a:cxn>
                <a:cxn ang="0">
                  <a:pos x="connsiteX1" y="connsiteY1"/>
                </a:cxn>
              </a:cxnLst>
              <a:rect l="l" t="t" r="r" b="b"/>
              <a:pathLst>
                <a:path w="2187338" h="708949">
                  <a:moveTo>
                    <a:pt x="0" y="708949"/>
                  </a:moveTo>
                  <a:lnTo>
                    <a:pt x="2187339" y="0"/>
                  </a:lnTo>
                </a:path>
              </a:pathLst>
            </a:custGeom>
            <a:ln w="6799" cap="flat">
              <a:solidFill>
                <a:srgbClr val="686868"/>
              </a:solidFill>
              <a:prstDash val="solid"/>
              <a:miter/>
            </a:ln>
          </p:spPr>
          <p:txBody>
            <a:bodyPr rtlCol="0" anchor="ctr"/>
            <a:lstStyle/>
            <a:p>
              <a:endParaRPr lang="de-DE"/>
            </a:p>
          </p:txBody>
        </p:sp>
        <p:sp>
          <p:nvSpPr>
            <p:cNvPr id="4443" name="Freihandform: Form 4442">
              <a:extLst>
                <a:ext uri="{FF2B5EF4-FFF2-40B4-BE49-F238E27FC236}">
                  <a16:creationId xmlns:a16="http://schemas.microsoft.com/office/drawing/2014/main" id="{9DD20DCF-3134-8D5D-0B8F-A10B83165CCB}"/>
                </a:ext>
              </a:extLst>
            </p:cNvPr>
            <p:cNvSpPr/>
            <p:nvPr/>
          </p:nvSpPr>
          <p:spPr>
            <a:xfrm>
              <a:off x="7407704" y="4810858"/>
              <a:ext cx="1886924" cy="523379"/>
            </a:xfrm>
            <a:custGeom>
              <a:avLst/>
              <a:gdLst>
                <a:gd name="connsiteX0" fmla="*/ 0 w 1886924"/>
                <a:gd name="connsiteY0" fmla="*/ 0 h 523379"/>
                <a:gd name="connsiteX1" fmla="*/ 1886925 w 1886924"/>
                <a:gd name="connsiteY1" fmla="*/ 523380 h 523379"/>
              </a:gdLst>
              <a:ahLst/>
              <a:cxnLst>
                <a:cxn ang="0">
                  <a:pos x="connsiteX0" y="connsiteY0"/>
                </a:cxn>
                <a:cxn ang="0">
                  <a:pos x="connsiteX1" y="connsiteY1"/>
                </a:cxn>
              </a:cxnLst>
              <a:rect l="l" t="t" r="r" b="b"/>
              <a:pathLst>
                <a:path w="1886924" h="523379">
                  <a:moveTo>
                    <a:pt x="0" y="0"/>
                  </a:moveTo>
                  <a:lnTo>
                    <a:pt x="1886925" y="523380"/>
                  </a:lnTo>
                </a:path>
              </a:pathLst>
            </a:custGeom>
            <a:ln w="6799" cap="flat">
              <a:solidFill>
                <a:srgbClr val="686868"/>
              </a:solidFill>
              <a:prstDash val="solid"/>
              <a:miter/>
            </a:ln>
          </p:spPr>
          <p:txBody>
            <a:bodyPr rtlCol="0" anchor="ctr"/>
            <a:lstStyle/>
            <a:p>
              <a:endParaRPr lang="de-DE"/>
            </a:p>
          </p:txBody>
        </p:sp>
        <p:sp>
          <p:nvSpPr>
            <p:cNvPr id="4444" name="Freihandform: Form 4443">
              <a:extLst>
                <a:ext uri="{FF2B5EF4-FFF2-40B4-BE49-F238E27FC236}">
                  <a16:creationId xmlns:a16="http://schemas.microsoft.com/office/drawing/2014/main" id="{8AD6E442-DB38-5F5C-72A6-83559E41A9A9}"/>
                </a:ext>
              </a:extLst>
            </p:cNvPr>
            <p:cNvSpPr/>
            <p:nvPr/>
          </p:nvSpPr>
          <p:spPr>
            <a:xfrm>
              <a:off x="7560326" y="5425825"/>
              <a:ext cx="1478933" cy="592158"/>
            </a:xfrm>
            <a:custGeom>
              <a:avLst/>
              <a:gdLst>
                <a:gd name="connsiteX0" fmla="*/ 0 w 1478933"/>
                <a:gd name="connsiteY0" fmla="*/ 0 h 592158"/>
                <a:gd name="connsiteX1" fmla="*/ 1478934 w 1478933"/>
                <a:gd name="connsiteY1" fmla="*/ 592159 h 592158"/>
              </a:gdLst>
              <a:ahLst/>
              <a:cxnLst>
                <a:cxn ang="0">
                  <a:pos x="connsiteX0" y="connsiteY0"/>
                </a:cxn>
                <a:cxn ang="0">
                  <a:pos x="connsiteX1" y="connsiteY1"/>
                </a:cxn>
              </a:cxnLst>
              <a:rect l="l" t="t" r="r" b="b"/>
              <a:pathLst>
                <a:path w="1478933" h="592158">
                  <a:moveTo>
                    <a:pt x="0" y="0"/>
                  </a:moveTo>
                  <a:lnTo>
                    <a:pt x="1478934" y="592159"/>
                  </a:lnTo>
                </a:path>
              </a:pathLst>
            </a:custGeom>
            <a:ln w="6799" cap="flat">
              <a:solidFill>
                <a:srgbClr val="686868"/>
              </a:solidFill>
              <a:prstDash val="solid"/>
              <a:miter/>
            </a:ln>
          </p:spPr>
          <p:txBody>
            <a:bodyPr rtlCol="0" anchor="ctr"/>
            <a:lstStyle/>
            <a:p>
              <a:endParaRPr lang="de-DE"/>
            </a:p>
          </p:txBody>
        </p:sp>
        <p:sp>
          <p:nvSpPr>
            <p:cNvPr id="4445" name="Freihandform: Form 4444">
              <a:extLst>
                <a:ext uri="{FF2B5EF4-FFF2-40B4-BE49-F238E27FC236}">
                  <a16:creationId xmlns:a16="http://schemas.microsoft.com/office/drawing/2014/main" id="{8CCDB76D-AADE-6933-D64A-65D9835B4054}"/>
                </a:ext>
              </a:extLst>
            </p:cNvPr>
            <p:cNvSpPr/>
            <p:nvPr/>
          </p:nvSpPr>
          <p:spPr>
            <a:xfrm>
              <a:off x="6131098" y="4571759"/>
              <a:ext cx="425832" cy="1334884"/>
            </a:xfrm>
            <a:custGeom>
              <a:avLst/>
              <a:gdLst>
                <a:gd name="connsiteX0" fmla="*/ 425832 w 425832"/>
                <a:gd name="connsiteY0" fmla="*/ 0 h 1334884"/>
                <a:gd name="connsiteX1" fmla="*/ 0 w 425832"/>
                <a:gd name="connsiteY1" fmla="*/ 1334885 h 1334884"/>
              </a:gdLst>
              <a:ahLst/>
              <a:cxnLst>
                <a:cxn ang="0">
                  <a:pos x="connsiteX0" y="connsiteY0"/>
                </a:cxn>
                <a:cxn ang="0">
                  <a:pos x="connsiteX1" y="connsiteY1"/>
                </a:cxn>
              </a:cxnLst>
              <a:rect l="l" t="t" r="r" b="b"/>
              <a:pathLst>
                <a:path w="425832" h="1334884">
                  <a:moveTo>
                    <a:pt x="425832" y="0"/>
                  </a:moveTo>
                  <a:lnTo>
                    <a:pt x="0" y="1334885"/>
                  </a:lnTo>
                </a:path>
              </a:pathLst>
            </a:custGeom>
            <a:ln w="6799" cap="flat">
              <a:solidFill>
                <a:srgbClr val="686868"/>
              </a:solidFill>
              <a:prstDash val="solid"/>
              <a:miter/>
            </a:ln>
          </p:spPr>
          <p:txBody>
            <a:bodyPr rtlCol="0" anchor="ctr"/>
            <a:lstStyle/>
            <a:p>
              <a:endParaRPr lang="de-DE"/>
            </a:p>
          </p:txBody>
        </p:sp>
        <p:sp>
          <p:nvSpPr>
            <p:cNvPr id="4446" name="Freihandform: Form 4445">
              <a:extLst>
                <a:ext uri="{FF2B5EF4-FFF2-40B4-BE49-F238E27FC236}">
                  <a16:creationId xmlns:a16="http://schemas.microsoft.com/office/drawing/2014/main" id="{4E3D750C-D5EA-9038-344E-87D802F367A6}"/>
                </a:ext>
              </a:extLst>
            </p:cNvPr>
            <p:cNvSpPr/>
            <p:nvPr/>
          </p:nvSpPr>
          <p:spPr>
            <a:xfrm>
              <a:off x="6649191" y="4437760"/>
              <a:ext cx="118117" cy="51495"/>
            </a:xfrm>
            <a:custGeom>
              <a:avLst/>
              <a:gdLst>
                <a:gd name="connsiteX0" fmla="*/ 118118 w 118117"/>
                <a:gd name="connsiteY0" fmla="*/ 0 h 51495"/>
                <a:gd name="connsiteX1" fmla="*/ 0 w 118117"/>
                <a:gd name="connsiteY1" fmla="*/ 51495 h 51495"/>
              </a:gdLst>
              <a:ahLst/>
              <a:cxnLst>
                <a:cxn ang="0">
                  <a:pos x="connsiteX0" y="connsiteY0"/>
                </a:cxn>
                <a:cxn ang="0">
                  <a:pos x="connsiteX1" y="connsiteY1"/>
                </a:cxn>
              </a:cxnLst>
              <a:rect l="l" t="t" r="r" b="b"/>
              <a:pathLst>
                <a:path w="118117" h="51495">
                  <a:moveTo>
                    <a:pt x="118118" y="0"/>
                  </a:moveTo>
                  <a:lnTo>
                    <a:pt x="0" y="51495"/>
                  </a:lnTo>
                </a:path>
              </a:pathLst>
            </a:custGeom>
            <a:ln w="6799" cap="flat">
              <a:solidFill>
                <a:srgbClr val="686868"/>
              </a:solidFill>
              <a:prstDash val="solid"/>
              <a:miter/>
            </a:ln>
          </p:spPr>
          <p:txBody>
            <a:bodyPr rtlCol="0" anchor="ctr"/>
            <a:lstStyle/>
            <a:p>
              <a:endParaRPr lang="de-DE"/>
            </a:p>
          </p:txBody>
        </p:sp>
        <p:sp>
          <p:nvSpPr>
            <p:cNvPr id="4447" name="Freihandform: Form 4446">
              <a:extLst>
                <a:ext uri="{FF2B5EF4-FFF2-40B4-BE49-F238E27FC236}">
                  <a16:creationId xmlns:a16="http://schemas.microsoft.com/office/drawing/2014/main" id="{069372CC-F8E5-8635-09CB-840C919F70BD}"/>
                </a:ext>
              </a:extLst>
            </p:cNvPr>
            <p:cNvSpPr/>
            <p:nvPr/>
          </p:nvSpPr>
          <p:spPr>
            <a:xfrm>
              <a:off x="8013634" y="4269726"/>
              <a:ext cx="1296984" cy="108611"/>
            </a:xfrm>
            <a:custGeom>
              <a:avLst/>
              <a:gdLst>
                <a:gd name="connsiteX0" fmla="*/ 0 w 1296984"/>
                <a:gd name="connsiteY0" fmla="*/ 0 h 108611"/>
                <a:gd name="connsiteX1" fmla="*/ 1296985 w 1296984"/>
                <a:gd name="connsiteY1" fmla="*/ 108612 h 108611"/>
              </a:gdLst>
              <a:ahLst/>
              <a:cxnLst>
                <a:cxn ang="0">
                  <a:pos x="connsiteX0" y="connsiteY0"/>
                </a:cxn>
                <a:cxn ang="0">
                  <a:pos x="connsiteX1" y="connsiteY1"/>
                </a:cxn>
              </a:cxnLst>
              <a:rect l="l" t="t" r="r" b="b"/>
              <a:pathLst>
                <a:path w="1296984" h="108611">
                  <a:moveTo>
                    <a:pt x="0" y="0"/>
                  </a:moveTo>
                  <a:lnTo>
                    <a:pt x="1296985" y="108612"/>
                  </a:lnTo>
                </a:path>
              </a:pathLst>
            </a:custGeom>
            <a:ln w="6799" cap="flat">
              <a:solidFill>
                <a:srgbClr val="686868"/>
              </a:solidFill>
              <a:prstDash val="solid"/>
              <a:miter/>
            </a:ln>
          </p:spPr>
          <p:txBody>
            <a:bodyPr rtlCol="0" anchor="ctr"/>
            <a:lstStyle/>
            <a:p>
              <a:endParaRPr lang="de-DE"/>
            </a:p>
          </p:txBody>
        </p:sp>
        <p:sp>
          <p:nvSpPr>
            <p:cNvPr id="4448" name="Freihandform: Form 4447">
              <a:extLst>
                <a:ext uri="{FF2B5EF4-FFF2-40B4-BE49-F238E27FC236}">
                  <a16:creationId xmlns:a16="http://schemas.microsoft.com/office/drawing/2014/main" id="{1CF3639C-1ED9-FE39-23B7-18845F752710}"/>
                </a:ext>
              </a:extLst>
            </p:cNvPr>
            <p:cNvSpPr/>
            <p:nvPr/>
          </p:nvSpPr>
          <p:spPr>
            <a:xfrm>
              <a:off x="7936337" y="4566935"/>
              <a:ext cx="1351827" cy="372356"/>
            </a:xfrm>
            <a:custGeom>
              <a:avLst/>
              <a:gdLst>
                <a:gd name="connsiteX0" fmla="*/ 0 w 1351827"/>
                <a:gd name="connsiteY0" fmla="*/ 0 h 372356"/>
                <a:gd name="connsiteX1" fmla="*/ 1351828 w 1351827"/>
                <a:gd name="connsiteY1" fmla="*/ 372357 h 372356"/>
              </a:gdLst>
              <a:ahLst/>
              <a:cxnLst>
                <a:cxn ang="0">
                  <a:pos x="connsiteX0" y="connsiteY0"/>
                </a:cxn>
                <a:cxn ang="0">
                  <a:pos x="connsiteX1" y="connsiteY1"/>
                </a:cxn>
              </a:cxnLst>
              <a:rect l="l" t="t" r="r" b="b"/>
              <a:pathLst>
                <a:path w="1351827" h="372356">
                  <a:moveTo>
                    <a:pt x="0" y="0"/>
                  </a:moveTo>
                  <a:lnTo>
                    <a:pt x="1351828" y="372357"/>
                  </a:lnTo>
                </a:path>
              </a:pathLst>
            </a:custGeom>
            <a:ln w="6799" cap="flat">
              <a:solidFill>
                <a:srgbClr val="686868"/>
              </a:solidFill>
              <a:prstDash val="solid"/>
              <a:miter/>
            </a:ln>
          </p:spPr>
          <p:txBody>
            <a:bodyPr rtlCol="0" anchor="ctr"/>
            <a:lstStyle/>
            <a:p>
              <a:endParaRPr lang="de-DE"/>
            </a:p>
          </p:txBody>
        </p:sp>
        <p:grpSp>
          <p:nvGrpSpPr>
            <p:cNvPr id="4449" name="Grafik 1750">
              <a:extLst>
                <a:ext uri="{FF2B5EF4-FFF2-40B4-BE49-F238E27FC236}">
                  <a16:creationId xmlns:a16="http://schemas.microsoft.com/office/drawing/2014/main" id="{8D19AA30-40C0-2BB5-18C2-E6C3E817DADE}"/>
                </a:ext>
              </a:extLst>
            </p:cNvPr>
            <p:cNvGrpSpPr/>
            <p:nvPr/>
          </p:nvGrpSpPr>
          <p:grpSpPr>
            <a:xfrm>
              <a:off x="7843796" y="4456616"/>
              <a:ext cx="134658" cy="118660"/>
              <a:chOff x="7843796" y="4456616"/>
              <a:chExt cx="134658" cy="118660"/>
            </a:xfrm>
          </p:grpSpPr>
          <p:sp>
            <p:nvSpPr>
              <p:cNvPr id="4477" name="Freihandform: Form 4476">
                <a:extLst>
                  <a:ext uri="{FF2B5EF4-FFF2-40B4-BE49-F238E27FC236}">
                    <a16:creationId xmlns:a16="http://schemas.microsoft.com/office/drawing/2014/main" id="{E0914FE0-2ED8-7C38-891D-CDFA9A3DFCE2}"/>
                  </a:ext>
                </a:extLst>
              </p:cNvPr>
              <p:cNvSpPr/>
              <p:nvPr/>
            </p:nvSpPr>
            <p:spPr>
              <a:xfrm>
                <a:off x="7843796" y="4456616"/>
                <a:ext cx="134658" cy="118660"/>
              </a:xfrm>
              <a:custGeom>
                <a:avLst/>
                <a:gdLst>
                  <a:gd name="connsiteX0" fmla="*/ 128128 w 134658"/>
                  <a:gd name="connsiteY0" fmla="*/ 118660 h 118660"/>
                  <a:gd name="connsiteX1" fmla="*/ 6398 w 134658"/>
                  <a:gd name="connsiteY1" fmla="*/ 118089 h 118660"/>
                  <a:gd name="connsiteX2" fmla="*/ 1 w 134658"/>
                  <a:gd name="connsiteY2" fmla="*/ 111631 h 118660"/>
                  <a:gd name="connsiteX3" fmla="*/ 954 w 134658"/>
                  <a:gd name="connsiteY3" fmla="*/ 108447 h 118660"/>
                  <a:gd name="connsiteX4" fmla="*/ 62193 w 134658"/>
                  <a:gd name="connsiteY4" fmla="*/ 3292 h 118660"/>
                  <a:gd name="connsiteX5" fmla="*/ 71107 w 134658"/>
                  <a:gd name="connsiteY5" fmla="*/ 863 h 118660"/>
                  <a:gd name="connsiteX6" fmla="*/ 73353 w 134658"/>
                  <a:gd name="connsiteY6" fmla="*/ 3340 h 118660"/>
                  <a:gd name="connsiteX7" fmla="*/ 133844 w 134658"/>
                  <a:gd name="connsiteY7" fmla="*/ 109059 h 118660"/>
                  <a:gd name="connsiteX8" fmla="*/ 131326 w 134658"/>
                  <a:gd name="connsiteY8" fmla="*/ 117701 h 118660"/>
                  <a:gd name="connsiteX9" fmla="*/ 128128 w 134658"/>
                  <a:gd name="connsiteY9" fmla="*/ 118660 h 11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658" h="118660">
                    <a:moveTo>
                      <a:pt x="128128" y="118660"/>
                    </a:moveTo>
                    <a:lnTo>
                      <a:pt x="6398" y="118089"/>
                    </a:lnTo>
                    <a:cubicBezTo>
                      <a:pt x="2927" y="118075"/>
                      <a:pt x="-67" y="115095"/>
                      <a:pt x="1" y="111631"/>
                    </a:cubicBezTo>
                    <a:cubicBezTo>
                      <a:pt x="1" y="110407"/>
                      <a:pt x="274" y="109427"/>
                      <a:pt x="954" y="108447"/>
                    </a:cubicBezTo>
                    <a:lnTo>
                      <a:pt x="62193" y="3292"/>
                    </a:lnTo>
                    <a:cubicBezTo>
                      <a:pt x="63963" y="74"/>
                      <a:pt x="67909" y="-886"/>
                      <a:pt x="71107" y="863"/>
                    </a:cubicBezTo>
                    <a:cubicBezTo>
                      <a:pt x="72127" y="1366"/>
                      <a:pt x="72877" y="2346"/>
                      <a:pt x="73353" y="3340"/>
                    </a:cubicBezTo>
                    <a:lnTo>
                      <a:pt x="133844" y="109059"/>
                    </a:lnTo>
                    <a:cubicBezTo>
                      <a:pt x="135545" y="112033"/>
                      <a:pt x="134524" y="115980"/>
                      <a:pt x="131326" y="117701"/>
                    </a:cubicBezTo>
                    <a:cubicBezTo>
                      <a:pt x="130305" y="118170"/>
                      <a:pt x="129353" y="118674"/>
                      <a:pt x="128128" y="118660"/>
                    </a:cubicBezTo>
                  </a:path>
                </a:pathLst>
              </a:custGeom>
              <a:solidFill>
                <a:srgbClr val="E52553"/>
              </a:solidFill>
              <a:ln w="6799" cap="flat">
                <a:solidFill>
                  <a:srgbClr val="1D1D1B"/>
                </a:solidFill>
                <a:prstDash val="solid"/>
                <a:miter/>
              </a:ln>
            </p:spPr>
            <p:txBody>
              <a:bodyPr rtlCol="0" anchor="ctr"/>
              <a:lstStyle/>
              <a:p>
                <a:endParaRPr lang="de-DE"/>
              </a:p>
            </p:txBody>
          </p:sp>
          <p:sp>
            <p:nvSpPr>
              <p:cNvPr id="4478" name="Freihandform: Form 4477">
                <a:extLst>
                  <a:ext uri="{FF2B5EF4-FFF2-40B4-BE49-F238E27FC236}">
                    <a16:creationId xmlns:a16="http://schemas.microsoft.com/office/drawing/2014/main" id="{C87A8C8A-5A2A-6464-00AE-AA143CDA1CAD}"/>
                  </a:ext>
                </a:extLst>
              </p:cNvPr>
              <p:cNvSpPr/>
              <p:nvPr/>
            </p:nvSpPr>
            <p:spPr>
              <a:xfrm>
                <a:off x="7902519" y="4485609"/>
                <a:ext cx="15854" cy="78774"/>
              </a:xfrm>
              <a:custGeom>
                <a:avLst/>
                <a:gdLst>
                  <a:gd name="connsiteX0" fmla="*/ 2246 w 15854"/>
                  <a:gd name="connsiteY0" fmla="*/ 44548 h 78774"/>
                  <a:gd name="connsiteX1" fmla="*/ 477 w 15854"/>
                  <a:gd name="connsiteY1" fmla="*/ 19630 h 78774"/>
                  <a:gd name="connsiteX2" fmla="*/ 0 w 15854"/>
                  <a:gd name="connsiteY2" fmla="*/ 9172 h 78774"/>
                  <a:gd name="connsiteX3" fmla="*/ 2246 w 15854"/>
                  <a:gd name="connsiteY3" fmla="*/ 2429 h 78774"/>
                  <a:gd name="connsiteX4" fmla="*/ 8233 w 15854"/>
                  <a:gd name="connsiteY4" fmla="*/ 0 h 78774"/>
                  <a:gd name="connsiteX5" fmla="*/ 14221 w 15854"/>
                  <a:gd name="connsiteY5" fmla="*/ 3089 h 78774"/>
                  <a:gd name="connsiteX6" fmla="*/ 15719 w 15854"/>
                  <a:gd name="connsiteY6" fmla="*/ 12009 h 78774"/>
                  <a:gd name="connsiteX7" fmla="*/ 15378 w 15854"/>
                  <a:gd name="connsiteY7" fmla="*/ 18977 h 78774"/>
                  <a:gd name="connsiteX8" fmla="*/ 13201 w 15854"/>
                  <a:gd name="connsiteY8" fmla="*/ 44637 h 78774"/>
                  <a:gd name="connsiteX9" fmla="*/ 11635 w 15854"/>
                  <a:gd name="connsiteY9" fmla="*/ 51665 h 78774"/>
                  <a:gd name="connsiteX10" fmla="*/ 7689 w 15854"/>
                  <a:gd name="connsiteY10" fmla="*/ 54115 h 78774"/>
                  <a:gd name="connsiteX11" fmla="*/ 3811 w 15854"/>
                  <a:gd name="connsiteY11" fmla="*/ 51754 h 78774"/>
                  <a:gd name="connsiteX12" fmla="*/ 2246 w 15854"/>
                  <a:gd name="connsiteY12" fmla="*/ 44548 h 78774"/>
                  <a:gd name="connsiteX13" fmla="*/ 8030 w 15854"/>
                  <a:gd name="connsiteY13" fmla="*/ 78774 h 78774"/>
                  <a:gd name="connsiteX14" fmla="*/ 2518 w 15854"/>
                  <a:gd name="connsiteY14" fmla="*/ 76726 h 78774"/>
                  <a:gd name="connsiteX15" fmla="*/ 136 w 15854"/>
                  <a:gd name="connsiteY15" fmla="*/ 70983 h 78774"/>
                  <a:gd name="connsiteX16" fmla="*/ 2381 w 15854"/>
                  <a:gd name="connsiteY16" fmla="*/ 65479 h 78774"/>
                  <a:gd name="connsiteX17" fmla="*/ 7893 w 15854"/>
                  <a:gd name="connsiteY17" fmla="*/ 63213 h 78774"/>
                  <a:gd name="connsiteX18" fmla="*/ 13473 w 15854"/>
                  <a:gd name="connsiteY18" fmla="*/ 65458 h 78774"/>
                  <a:gd name="connsiteX19" fmla="*/ 15855 w 15854"/>
                  <a:gd name="connsiteY19" fmla="*/ 70949 h 78774"/>
                  <a:gd name="connsiteX20" fmla="*/ 13473 w 15854"/>
                  <a:gd name="connsiteY20" fmla="*/ 76679 h 78774"/>
                  <a:gd name="connsiteX21" fmla="*/ 8030 w 15854"/>
                  <a:gd name="connsiteY21" fmla="*/ 78774 h 7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854" h="78774">
                    <a:moveTo>
                      <a:pt x="2246" y="44548"/>
                    </a:moveTo>
                    <a:lnTo>
                      <a:pt x="477" y="19630"/>
                    </a:lnTo>
                    <a:cubicBezTo>
                      <a:pt x="204" y="14772"/>
                      <a:pt x="0" y="11281"/>
                      <a:pt x="0" y="9172"/>
                    </a:cubicBezTo>
                    <a:cubicBezTo>
                      <a:pt x="0" y="6294"/>
                      <a:pt x="748" y="4042"/>
                      <a:pt x="2246" y="2429"/>
                    </a:cubicBezTo>
                    <a:cubicBezTo>
                      <a:pt x="3743" y="816"/>
                      <a:pt x="5784" y="7"/>
                      <a:pt x="8233" y="0"/>
                    </a:cubicBezTo>
                    <a:cubicBezTo>
                      <a:pt x="11227" y="0"/>
                      <a:pt x="13201" y="1020"/>
                      <a:pt x="14221" y="3089"/>
                    </a:cubicBezTo>
                    <a:cubicBezTo>
                      <a:pt x="15242" y="5144"/>
                      <a:pt x="15719" y="8118"/>
                      <a:pt x="15719" y="12009"/>
                    </a:cubicBezTo>
                    <a:cubicBezTo>
                      <a:pt x="15719" y="14296"/>
                      <a:pt x="15650" y="16623"/>
                      <a:pt x="15378" y="18977"/>
                    </a:cubicBezTo>
                    <a:lnTo>
                      <a:pt x="13201" y="44637"/>
                    </a:lnTo>
                    <a:cubicBezTo>
                      <a:pt x="12929" y="47692"/>
                      <a:pt x="12453" y="50032"/>
                      <a:pt x="11635" y="51665"/>
                    </a:cubicBezTo>
                    <a:cubicBezTo>
                      <a:pt x="10819" y="53299"/>
                      <a:pt x="9526" y="54108"/>
                      <a:pt x="7689" y="54115"/>
                    </a:cubicBezTo>
                    <a:cubicBezTo>
                      <a:pt x="5784" y="54115"/>
                      <a:pt x="4491" y="53332"/>
                      <a:pt x="3811" y="51754"/>
                    </a:cubicBezTo>
                    <a:cubicBezTo>
                      <a:pt x="3062" y="50175"/>
                      <a:pt x="2518" y="47774"/>
                      <a:pt x="2246" y="44548"/>
                    </a:cubicBezTo>
                    <a:close/>
                    <a:moveTo>
                      <a:pt x="8030" y="78774"/>
                    </a:moveTo>
                    <a:cubicBezTo>
                      <a:pt x="5920" y="78774"/>
                      <a:pt x="4082" y="78094"/>
                      <a:pt x="2518" y="76726"/>
                    </a:cubicBezTo>
                    <a:cubicBezTo>
                      <a:pt x="953" y="75358"/>
                      <a:pt x="136" y="73447"/>
                      <a:pt x="136" y="70983"/>
                    </a:cubicBezTo>
                    <a:cubicBezTo>
                      <a:pt x="136" y="68833"/>
                      <a:pt x="885" y="66989"/>
                      <a:pt x="2381" y="65479"/>
                    </a:cubicBezTo>
                    <a:cubicBezTo>
                      <a:pt x="3879" y="63968"/>
                      <a:pt x="5715" y="63213"/>
                      <a:pt x="7893" y="63213"/>
                    </a:cubicBezTo>
                    <a:cubicBezTo>
                      <a:pt x="10070" y="63206"/>
                      <a:pt x="11976" y="63947"/>
                      <a:pt x="13473" y="65458"/>
                    </a:cubicBezTo>
                    <a:cubicBezTo>
                      <a:pt x="15037" y="66969"/>
                      <a:pt x="15855" y="68792"/>
                      <a:pt x="15855" y="70949"/>
                    </a:cubicBezTo>
                    <a:cubicBezTo>
                      <a:pt x="15855" y="73371"/>
                      <a:pt x="15037" y="75291"/>
                      <a:pt x="13473" y="76679"/>
                    </a:cubicBezTo>
                    <a:cubicBezTo>
                      <a:pt x="11976" y="78074"/>
                      <a:pt x="10138" y="78768"/>
                      <a:pt x="8030" y="78774"/>
                    </a:cubicBezTo>
                    <a:close/>
                  </a:path>
                </a:pathLst>
              </a:custGeom>
              <a:solidFill>
                <a:srgbClr val="FFFFFF"/>
              </a:solidFill>
              <a:ln w="6799" cap="flat">
                <a:noFill/>
                <a:prstDash val="solid"/>
                <a:miter/>
              </a:ln>
            </p:spPr>
            <p:txBody>
              <a:bodyPr rtlCol="0" anchor="ctr"/>
              <a:lstStyle/>
              <a:p>
                <a:endParaRPr lang="de-DE"/>
              </a:p>
            </p:txBody>
          </p:sp>
        </p:grpSp>
        <p:grpSp>
          <p:nvGrpSpPr>
            <p:cNvPr id="4450" name="Grafik 1750">
              <a:extLst>
                <a:ext uri="{FF2B5EF4-FFF2-40B4-BE49-F238E27FC236}">
                  <a16:creationId xmlns:a16="http://schemas.microsoft.com/office/drawing/2014/main" id="{6A09FFAB-5FA6-2674-A2EA-E3625D10165D}"/>
                </a:ext>
              </a:extLst>
            </p:cNvPr>
            <p:cNvGrpSpPr/>
            <p:nvPr/>
          </p:nvGrpSpPr>
          <p:grpSpPr>
            <a:xfrm>
              <a:off x="7986552" y="4186061"/>
              <a:ext cx="134658" cy="118660"/>
              <a:chOff x="7986552" y="4186061"/>
              <a:chExt cx="134658" cy="118660"/>
            </a:xfrm>
          </p:grpSpPr>
          <p:sp>
            <p:nvSpPr>
              <p:cNvPr id="4475" name="Freihandform: Form 4474">
                <a:extLst>
                  <a:ext uri="{FF2B5EF4-FFF2-40B4-BE49-F238E27FC236}">
                    <a16:creationId xmlns:a16="http://schemas.microsoft.com/office/drawing/2014/main" id="{D846141C-574E-8232-B387-66AFAAD70388}"/>
                  </a:ext>
                </a:extLst>
              </p:cNvPr>
              <p:cNvSpPr/>
              <p:nvPr/>
            </p:nvSpPr>
            <p:spPr>
              <a:xfrm>
                <a:off x="7986552" y="4186061"/>
                <a:ext cx="134658" cy="118660"/>
              </a:xfrm>
              <a:custGeom>
                <a:avLst/>
                <a:gdLst>
                  <a:gd name="connsiteX0" fmla="*/ 128128 w 134658"/>
                  <a:gd name="connsiteY0" fmla="*/ 118660 h 118660"/>
                  <a:gd name="connsiteX1" fmla="*/ 6398 w 134658"/>
                  <a:gd name="connsiteY1" fmla="*/ 118089 h 118660"/>
                  <a:gd name="connsiteX2" fmla="*/ 1 w 134658"/>
                  <a:gd name="connsiteY2" fmla="*/ 111631 h 118660"/>
                  <a:gd name="connsiteX3" fmla="*/ 954 w 134658"/>
                  <a:gd name="connsiteY3" fmla="*/ 108447 h 118660"/>
                  <a:gd name="connsiteX4" fmla="*/ 62193 w 134658"/>
                  <a:gd name="connsiteY4" fmla="*/ 3292 h 118660"/>
                  <a:gd name="connsiteX5" fmla="*/ 71107 w 134658"/>
                  <a:gd name="connsiteY5" fmla="*/ 863 h 118660"/>
                  <a:gd name="connsiteX6" fmla="*/ 73353 w 134658"/>
                  <a:gd name="connsiteY6" fmla="*/ 3339 h 118660"/>
                  <a:gd name="connsiteX7" fmla="*/ 133844 w 134658"/>
                  <a:gd name="connsiteY7" fmla="*/ 109059 h 118660"/>
                  <a:gd name="connsiteX8" fmla="*/ 131326 w 134658"/>
                  <a:gd name="connsiteY8" fmla="*/ 117701 h 118660"/>
                  <a:gd name="connsiteX9" fmla="*/ 128128 w 134658"/>
                  <a:gd name="connsiteY9" fmla="*/ 118660 h 11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658" h="118660">
                    <a:moveTo>
                      <a:pt x="128128" y="118660"/>
                    </a:moveTo>
                    <a:lnTo>
                      <a:pt x="6398" y="118089"/>
                    </a:lnTo>
                    <a:cubicBezTo>
                      <a:pt x="2927" y="118075"/>
                      <a:pt x="-67" y="115095"/>
                      <a:pt x="1" y="111631"/>
                    </a:cubicBezTo>
                    <a:cubicBezTo>
                      <a:pt x="1" y="110407"/>
                      <a:pt x="274" y="109426"/>
                      <a:pt x="954" y="108447"/>
                    </a:cubicBezTo>
                    <a:lnTo>
                      <a:pt x="62193" y="3292"/>
                    </a:lnTo>
                    <a:cubicBezTo>
                      <a:pt x="63963" y="73"/>
                      <a:pt x="67910" y="-886"/>
                      <a:pt x="71107" y="863"/>
                    </a:cubicBezTo>
                    <a:cubicBezTo>
                      <a:pt x="72128" y="1366"/>
                      <a:pt x="72877" y="2346"/>
                      <a:pt x="73353" y="3339"/>
                    </a:cubicBezTo>
                    <a:lnTo>
                      <a:pt x="133844" y="109059"/>
                    </a:lnTo>
                    <a:cubicBezTo>
                      <a:pt x="135545" y="112033"/>
                      <a:pt x="134524" y="115979"/>
                      <a:pt x="131326" y="117701"/>
                    </a:cubicBezTo>
                    <a:cubicBezTo>
                      <a:pt x="130305" y="118170"/>
                      <a:pt x="129353" y="118674"/>
                      <a:pt x="128128" y="118660"/>
                    </a:cubicBezTo>
                  </a:path>
                </a:pathLst>
              </a:custGeom>
              <a:solidFill>
                <a:srgbClr val="E52553"/>
              </a:solidFill>
              <a:ln w="6799" cap="flat">
                <a:solidFill>
                  <a:srgbClr val="1D1D1B"/>
                </a:solidFill>
                <a:prstDash val="solid"/>
                <a:miter/>
              </a:ln>
            </p:spPr>
            <p:txBody>
              <a:bodyPr rtlCol="0" anchor="ctr"/>
              <a:lstStyle/>
              <a:p>
                <a:endParaRPr lang="de-DE"/>
              </a:p>
            </p:txBody>
          </p:sp>
          <p:sp>
            <p:nvSpPr>
              <p:cNvPr id="4476" name="Freihandform: Form 4475">
                <a:extLst>
                  <a:ext uri="{FF2B5EF4-FFF2-40B4-BE49-F238E27FC236}">
                    <a16:creationId xmlns:a16="http://schemas.microsoft.com/office/drawing/2014/main" id="{22FAA0B9-C55A-B1FD-86C4-9D4587173EAF}"/>
                  </a:ext>
                </a:extLst>
              </p:cNvPr>
              <p:cNvSpPr/>
              <p:nvPr/>
            </p:nvSpPr>
            <p:spPr>
              <a:xfrm>
                <a:off x="8045275" y="4215052"/>
                <a:ext cx="15854" cy="78781"/>
              </a:xfrm>
              <a:custGeom>
                <a:avLst/>
                <a:gdLst>
                  <a:gd name="connsiteX0" fmla="*/ 2246 w 15854"/>
                  <a:gd name="connsiteY0" fmla="*/ 44548 h 78781"/>
                  <a:gd name="connsiteX1" fmla="*/ 477 w 15854"/>
                  <a:gd name="connsiteY1" fmla="*/ 19631 h 78781"/>
                  <a:gd name="connsiteX2" fmla="*/ 0 w 15854"/>
                  <a:gd name="connsiteY2" fmla="*/ 9172 h 78781"/>
                  <a:gd name="connsiteX3" fmla="*/ 2246 w 15854"/>
                  <a:gd name="connsiteY3" fmla="*/ 2429 h 78781"/>
                  <a:gd name="connsiteX4" fmla="*/ 8234 w 15854"/>
                  <a:gd name="connsiteY4" fmla="*/ 0 h 78781"/>
                  <a:gd name="connsiteX5" fmla="*/ 14222 w 15854"/>
                  <a:gd name="connsiteY5" fmla="*/ 3089 h 78781"/>
                  <a:gd name="connsiteX6" fmla="*/ 15719 w 15854"/>
                  <a:gd name="connsiteY6" fmla="*/ 12010 h 78781"/>
                  <a:gd name="connsiteX7" fmla="*/ 15378 w 15854"/>
                  <a:gd name="connsiteY7" fmla="*/ 18977 h 78781"/>
                  <a:gd name="connsiteX8" fmla="*/ 13201 w 15854"/>
                  <a:gd name="connsiteY8" fmla="*/ 44637 h 78781"/>
                  <a:gd name="connsiteX9" fmla="*/ 11636 w 15854"/>
                  <a:gd name="connsiteY9" fmla="*/ 51666 h 78781"/>
                  <a:gd name="connsiteX10" fmla="*/ 7689 w 15854"/>
                  <a:gd name="connsiteY10" fmla="*/ 54115 h 78781"/>
                  <a:gd name="connsiteX11" fmla="*/ 3811 w 15854"/>
                  <a:gd name="connsiteY11" fmla="*/ 51754 h 78781"/>
                  <a:gd name="connsiteX12" fmla="*/ 2246 w 15854"/>
                  <a:gd name="connsiteY12" fmla="*/ 44548 h 78781"/>
                  <a:gd name="connsiteX13" fmla="*/ 8030 w 15854"/>
                  <a:gd name="connsiteY13" fmla="*/ 78781 h 78781"/>
                  <a:gd name="connsiteX14" fmla="*/ 2518 w 15854"/>
                  <a:gd name="connsiteY14" fmla="*/ 76733 h 78781"/>
                  <a:gd name="connsiteX15" fmla="*/ 136 w 15854"/>
                  <a:gd name="connsiteY15" fmla="*/ 70990 h 78781"/>
                  <a:gd name="connsiteX16" fmla="*/ 2382 w 15854"/>
                  <a:gd name="connsiteY16" fmla="*/ 65486 h 78781"/>
                  <a:gd name="connsiteX17" fmla="*/ 7893 w 15854"/>
                  <a:gd name="connsiteY17" fmla="*/ 63220 h 78781"/>
                  <a:gd name="connsiteX18" fmla="*/ 13473 w 15854"/>
                  <a:gd name="connsiteY18" fmla="*/ 65465 h 78781"/>
                  <a:gd name="connsiteX19" fmla="*/ 15855 w 15854"/>
                  <a:gd name="connsiteY19" fmla="*/ 70956 h 78781"/>
                  <a:gd name="connsiteX20" fmla="*/ 13473 w 15854"/>
                  <a:gd name="connsiteY20" fmla="*/ 76686 h 78781"/>
                  <a:gd name="connsiteX21" fmla="*/ 8030 w 15854"/>
                  <a:gd name="connsiteY21" fmla="*/ 78781 h 7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854" h="78781">
                    <a:moveTo>
                      <a:pt x="2246" y="44548"/>
                    </a:moveTo>
                    <a:lnTo>
                      <a:pt x="477" y="19631"/>
                    </a:lnTo>
                    <a:cubicBezTo>
                      <a:pt x="204" y="14772"/>
                      <a:pt x="0" y="11282"/>
                      <a:pt x="0" y="9172"/>
                    </a:cubicBezTo>
                    <a:cubicBezTo>
                      <a:pt x="0" y="6294"/>
                      <a:pt x="748" y="4042"/>
                      <a:pt x="2246" y="2429"/>
                    </a:cubicBezTo>
                    <a:cubicBezTo>
                      <a:pt x="3811" y="816"/>
                      <a:pt x="5784" y="7"/>
                      <a:pt x="8234" y="0"/>
                    </a:cubicBezTo>
                    <a:cubicBezTo>
                      <a:pt x="11227" y="0"/>
                      <a:pt x="13201" y="1021"/>
                      <a:pt x="14222" y="3089"/>
                    </a:cubicBezTo>
                    <a:cubicBezTo>
                      <a:pt x="15242" y="5144"/>
                      <a:pt x="15719" y="8118"/>
                      <a:pt x="15719" y="12010"/>
                    </a:cubicBezTo>
                    <a:cubicBezTo>
                      <a:pt x="15719" y="14296"/>
                      <a:pt x="15650" y="16623"/>
                      <a:pt x="15378" y="18977"/>
                    </a:cubicBezTo>
                    <a:lnTo>
                      <a:pt x="13201" y="44637"/>
                    </a:lnTo>
                    <a:cubicBezTo>
                      <a:pt x="12929" y="47692"/>
                      <a:pt x="12453" y="50033"/>
                      <a:pt x="11636" y="51666"/>
                    </a:cubicBezTo>
                    <a:cubicBezTo>
                      <a:pt x="10888" y="53299"/>
                      <a:pt x="9526" y="54109"/>
                      <a:pt x="7689" y="54115"/>
                    </a:cubicBezTo>
                    <a:cubicBezTo>
                      <a:pt x="5852" y="54115"/>
                      <a:pt x="4559" y="53333"/>
                      <a:pt x="3811" y="51754"/>
                    </a:cubicBezTo>
                    <a:cubicBezTo>
                      <a:pt x="3062" y="50176"/>
                      <a:pt x="2518" y="47774"/>
                      <a:pt x="2246" y="44548"/>
                    </a:cubicBezTo>
                    <a:close/>
                    <a:moveTo>
                      <a:pt x="8030" y="78781"/>
                    </a:moveTo>
                    <a:cubicBezTo>
                      <a:pt x="5920" y="78781"/>
                      <a:pt x="4083" y="78101"/>
                      <a:pt x="2518" y="76733"/>
                    </a:cubicBezTo>
                    <a:cubicBezTo>
                      <a:pt x="953" y="75365"/>
                      <a:pt x="136" y="73453"/>
                      <a:pt x="136" y="70990"/>
                    </a:cubicBezTo>
                    <a:cubicBezTo>
                      <a:pt x="136" y="68840"/>
                      <a:pt x="885" y="66996"/>
                      <a:pt x="2382" y="65486"/>
                    </a:cubicBezTo>
                    <a:cubicBezTo>
                      <a:pt x="3879" y="63975"/>
                      <a:pt x="5716" y="63220"/>
                      <a:pt x="7893" y="63220"/>
                    </a:cubicBezTo>
                    <a:cubicBezTo>
                      <a:pt x="10070" y="63213"/>
                      <a:pt x="11976" y="63954"/>
                      <a:pt x="13473" y="65465"/>
                    </a:cubicBezTo>
                    <a:cubicBezTo>
                      <a:pt x="15038" y="66976"/>
                      <a:pt x="15855" y="68799"/>
                      <a:pt x="15855" y="70956"/>
                    </a:cubicBezTo>
                    <a:cubicBezTo>
                      <a:pt x="15855" y="73379"/>
                      <a:pt x="15038" y="75297"/>
                      <a:pt x="13473" y="76686"/>
                    </a:cubicBezTo>
                    <a:cubicBezTo>
                      <a:pt x="11976" y="78074"/>
                      <a:pt x="10138" y="78775"/>
                      <a:pt x="8030" y="78781"/>
                    </a:cubicBezTo>
                    <a:close/>
                  </a:path>
                </a:pathLst>
              </a:custGeom>
              <a:solidFill>
                <a:srgbClr val="FFFFFF"/>
              </a:solidFill>
              <a:ln w="6799" cap="flat">
                <a:noFill/>
                <a:prstDash val="solid"/>
                <a:miter/>
              </a:ln>
            </p:spPr>
            <p:txBody>
              <a:bodyPr rtlCol="0" anchor="ctr"/>
              <a:lstStyle/>
              <a:p>
                <a:endParaRPr lang="de-DE"/>
              </a:p>
            </p:txBody>
          </p:sp>
        </p:grpSp>
        <p:sp>
          <p:nvSpPr>
            <p:cNvPr id="4451" name="Freihandform: Form 4450">
              <a:extLst>
                <a:ext uri="{FF2B5EF4-FFF2-40B4-BE49-F238E27FC236}">
                  <a16:creationId xmlns:a16="http://schemas.microsoft.com/office/drawing/2014/main" id="{833B2E38-77D5-01E7-0436-AD253C0C56C4}"/>
                </a:ext>
              </a:extLst>
            </p:cNvPr>
            <p:cNvSpPr/>
            <p:nvPr/>
          </p:nvSpPr>
          <p:spPr>
            <a:xfrm>
              <a:off x="7739758" y="4277387"/>
              <a:ext cx="1546365" cy="506926"/>
            </a:xfrm>
            <a:custGeom>
              <a:avLst/>
              <a:gdLst>
                <a:gd name="connsiteX0" fmla="*/ 0 w 1546365"/>
                <a:gd name="connsiteY0" fmla="*/ 0 h 506926"/>
                <a:gd name="connsiteX1" fmla="*/ 1546365 w 1546365"/>
                <a:gd name="connsiteY1" fmla="*/ 506927 h 506926"/>
              </a:gdLst>
              <a:ahLst/>
              <a:cxnLst>
                <a:cxn ang="0">
                  <a:pos x="connsiteX0" y="connsiteY0"/>
                </a:cxn>
                <a:cxn ang="0">
                  <a:pos x="connsiteX1" y="connsiteY1"/>
                </a:cxn>
              </a:cxnLst>
              <a:rect l="l" t="t" r="r" b="b"/>
              <a:pathLst>
                <a:path w="1546365" h="506926">
                  <a:moveTo>
                    <a:pt x="0" y="0"/>
                  </a:moveTo>
                  <a:lnTo>
                    <a:pt x="1546365" y="506927"/>
                  </a:lnTo>
                </a:path>
              </a:pathLst>
            </a:custGeom>
            <a:ln w="6799" cap="flat">
              <a:solidFill>
                <a:srgbClr val="686868"/>
              </a:solidFill>
              <a:prstDash val="solid"/>
              <a:miter/>
            </a:ln>
          </p:spPr>
          <p:txBody>
            <a:bodyPr rtlCol="0" anchor="ctr"/>
            <a:lstStyle/>
            <a:p>
              <a:endParaRPr lang="de-DE"/>
            </a:p>
          </p:txBody>
        </p:sp>
        <p:grpSp>
          <p:nvGrpSpPr>
            <p:cNvPr id="4452" name="Grafik 1750">
              <a:extLst>
                <a:ext uri="{FF2B5EF4-FFF2-40B4-BE49-F238E27FC236}">
                  <a16:creationId xmlns:a16="http://schemas.microsoft.com/office/drawing/2014/main" id="{DA365347-5525-4347-C95F-C6E5B2FFFDC6}"/>
                </a:ext>
              </a:extLst>
            </p:cNvPr>
            <p:cNvGrpSpPr/>
            <p:nvPr/>
          </p:nvGrpSpPr>
          <p:grpSpPr>
            <a:xfrm>
              <a:off x="7678519" y="4171662"/>
              <a:ext cx="134701" cy="118660"/>
              <a:chOff x="7678519" y="4171662"/>
              <a:chExt cx="134701" cy="118660"/>
            </a:xfrm>
          </p:grpSpPr>
          <p:sp>
            <p:nvSpPr>
              <p:cNvPr id="4473" name="Freihandform: Form 4472">
                <a:extLst>
                  <a:ext uri="{FF2B5EF4-FFF2-40B4-BE49-F238E27FC236}">
                    <a16:creationId xmlns:a16="http://schemas.microsoft.com/office/drawing/2014/main" id="{4EC21016-E0AE-8C1B-157E-AFD41C86709C}"/>
                  </a:ext>
                </a:extLst>
              </p:cNvPr>
              <p:cNvSpPr/>
              <p:nvPr/>
            </p:nvSpPr>
            <p:spPr>
              <a:xfrm>
                <a:off x="7678519" y="4171662"/>
                <a:ext cx="134701" cy="118660"/>
              </a:xfrm>
              <a:custGeom>
                <a:avLst/>
                <a:gdLst>
                  <a:gd name="connsiteX0" fmla="*/ 128126 w 134701"/>
                  <a:gd name="connsiteY0" fmla="*/ 118660 h 118660"/>
                  <a:gd name="connsiteX1" fmla="*/ 6396 w 134701"/>
                  <a:gd name="connsiteY1" fmla="*/ 118089 h 118660"/>
                  <a:gd name="connsiteX2" fmla="*/ 0 w 134701"/>
                  <a:gd name="connsiteY2" fmla="*/ 111631 h 118660"/>
                  <a:gd name="connsiteX3" fmla="*/ 1020 w 134701"/>
                  <a:gd name="connsiteY3" fmla="*/ 108447 h 118660"/>
                  <a:gd name="connsiteX4" fmla="*/ 62259 w 134701"/>
                  <a:gd name="connsiteY4" fmla="*/ 3292 h 118660"/>
                  <a:gd name="connsiteX5" fmla="*/ 71174 w 134701"/>
                  <a:gd name="connsiteY5" fmla="*/ 863 h 118660"/>
                  <a:gd name="connsiteX6" fmla="*/ 73351 w 134701"/>
                  <a:gd name="connsiteY6" fmla="*/ 3340 h 118660"/>
                  <a:gd name="connsiteX7" fmla="*/ 133842 w 134701"/>
                  <a:gd name="connsiteY7" fmla="*/ 109059 h 118660"/>
                  <a:gd name="connsiteX8" fmla="*/ 131324 w 134701"/>
                  <a:gd name="connsiteY8" fmla="*/ 117701 h 118660"/>
                  <a:gd name="connsiteX9" fmla="*/ 128126 w 134701"/>
                  <a:gd name="connsiteY9" fmla="*/ 118660 h 11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701" h="118660">
                    <a:moveTo>
                      <a:pt x="128126" y="118660"/>
                    </a:moveTo>
                    <a:lnTo>
                      <a:pt x="6396" y="118089"/>
                    </a:lnTo>
                    <a:cubicBezTo>
                      <a:pt x="2925" y="118075"/>
                      <a:pt x="0" y="115095"/>
                      <a:pt x="0" y="111631"/>
                    </a:cubicBezTo>
                    <a:cubicBezTo>
                      <a:pt x="0" y="110407"/>
                      <a:pt x="272" y="109427"/>
                      <a:pt x="1020" y="108447"/>
                    </a:cubicBezTo>
                    <a:lnTo>
                      <a:pt x="62259" y="3292"/>
                    </a:lnTo>
                    <a:cubicBezTo>
                      <a:pt x="64029" y="73"/>
                      <a:pt x="67976" y="-886"/>
                      <a:pt x="71174" y="863"/>
                    </a:cubicBezTo>
                    <a:cubicBezTo>
                      <a:pt x="72126" y="1366"/>
                      <a:pt x="72875" y="2346"/>
                      <a:pt x="73351" y="3340"/>
                    </a:cubicBezTo>
                    <a:lnTo>
                      <a:pt x="133842" y="109059"/>
                    </a:lnTo>
                    <a:cubicBezTo>
                      <a:pt x="135611" y="112033"/>
                      <a:pt x="134590" y="115980"/>
                      <a:pt x="131324" y="117701"/>
                    </a:cubicBezTo>
                    <a:cubicBezTo>
                      <a:pt x="130371" y="118170"/>
                      <a:pt x="129351" y="118674"/>
                      <a:pt x="128126" y="118660"/>
                    </a:cubicBezTo>
                  </a:path>
                </a:pathLst>
              </a:custGeom>
              <a:solidFill>
                <a:srgbClr val="E52553"/>
              </a:solidFill>
              <a:ln w="6799" cap="flat">
                <a:solidFill>
                  <a:srgbClr val="1D1D1B"/>
                </a:solidFill>
                <a:prstDash val="solid"/>
                <a:miter/>
              </a:ln>
            </p:spPr>
            <p:txBody>
              <a:bodyPr rtlCol="0" anchor="ctr"/>
              <a:lstStyle/>
              <a:p>
                <a:endParaRPr lang="de-DE"/>
              </a:p>
            </p:txBody>
          </p:sp>
          <p:sp>
            <p:nvSpPr>
              <p:cNvPr id="4474" name="Freihandform: Form 4473">
                <a:extLst>
                  <a:ext uri="{FF2B5EF4-FFF2-40B4-BE49-F238E27FC236}">
                    <a16:creationId xmlns:a16="http://schemas.microsoft.com/office/drawing/2014/main" id="{CFF41C1C-44CD-8383-78DC-34A24C8497B9}"/>
                  </a:ext>
                </a:extLst>
              </p:cNvPr>
              <p:cNvSpPr/>
              <p:nvPr/>
            </p:nvSpPr>
            <p:spPr>
              <a:xfrm>
                <a:off x="7737308" y="4200654"/>
                <a:ext cx="15786" cy="78774"/>
              </a:xfrm>
              <a:custGeom>
                <a:avLst/>
                <a:gdLst>
                  <a:gd name="connsiteX0" fmla="*/ 2178 w 15786"/>
                  <a:gd name="connsiteY0" fmla="*/ 44549 h 78774"/>
                  <a:gd name="connsiteX1" fmla="*/ 477 w 15786"/>
                  <a:gd name="connsiteY1" fmla="*/ 19631 h 78774"/>
                  <a:gd name="connsiteX2" fmla="*/ 0 w 15786"/>
                  <a:gd name="connsiteY2" fmla="*/ 9172 h 78774"/>
                  <a:gd name="connsiteX3" fmla="*/ 2246 w 15786"/>
                  <a:gd name="connsiteY3" fmla="*/ 2430 h 78774"/>
                  <a:gd name="connsiteX4" fmla="*/ 8166 w 15786"/>
                  <a:gd name="connsiteY4" fmla="*/ 0 h 78774"/>
                  <a:gd name="connsiteX5" fmla="*/ 14154 w 15786"/>
                  <a:gd name="connsiteY5" fmla="*/ 3089 h 78774"/>
                  <a:gd name="connsiteX6" fmla="*/ 15719 w 15786"/>
                  <a:gd name="connsiteY6" fmla="*/ 12010 h 78774"/>
                  <a:gd name="connsiteX7" fmla="*/ 15378 w 15786"/>
                  <a:gd name="connsiteY7" fmla="*/ 18977 h 78774"/>
                  <a:gd name="connsiteX8" fmla="*/ 13201 w 15786"/>
                  <a:gd name="connsiteY8" fmla="*/ 44637 h 78774"/>
                  <a:gd name="connsiteX9" fmla="*/ 11636 w 15786"/>
                  <a:gd name="connsiteY9" fmla="*/ 51666 h 78774"/>
                  <a:gd name="connsiteX10" fmla="*/ 7689 w 15786"/>
                  <a:gd name="connsiteY10" fmla="*/ 54115 h 78774"/>
                  <a:gd name="connsiteX11" fmla="*/ 3743 w 15786"/>
                  <a:gd name="connsiteY11" fmla="*/ 51754 h 78774"/>
                  <a:gd name="connsiteX12" fmla="*/ 2178 w 15786"/>
                  <a:gd name="connsiteY12" fmla="*/ 44549 h 78774"/>
                  <a:gd name="connsiteX13" fmla="*/ 8030 w 15786"/>
                  <a:gd name="connsiteY13" fmla="*/ 78775 h 78774"/>
                  <a:gd name="connsiteX14" fmla="*/ 2450 w 15786"/>
                  <a:gd name="connsiteY14" fmla="*/ 76726 h 78774"/>
                  <a:gd name="connsiteX15" fmla="*/ 68 w 15786"/>
                  <a:gd name="connsiteY15" fmla="*/ 70983 h 78774"/>
                  <a:gd name="connsiteX16" fmla="*/ 2382 w 15786"/>
                  <a:gd name="connsiteY16" fmla="*/ 65479 h 78774"/>
                  <a:gd name="connsiteX17" fmla="*/ 7893 w 15786"/>
                  <a:gd name="connsiteY17" fmla="*/ 63213 h 78774"/>
                  <a:gd name="connsiteX18" fmla="*/ 13473 w 15786"/>
                  <a:gd name="connsiteY18" fmla="*/ 65459 h 78774"/>
                  <a:gd name="connsiteX19" fmla="*/ 15787 w 15786"/>
                  <a:gd name="connsiteY19" fmla="*/ 70949 h 78774"/>
                  <a:gd name="connsiteX20" fmla="*/ 13473 w 15786"/>
                  <a:gd name="connsiteY20" fmla="*/ 76679 h 78774"/>
                  <a:gd name="connsiteX21" fmla="*/ 8030 w 15786"/>
                  <a:gd name="connsiteY21" fmla="*/ 78775 h 7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86" h="78774">
                    <a:moveTo>
                      <a:pt x="2178" y="44549"/>
                    </a:moveTo>
                    <a:lnTo>
                      <a:pt x="477" y="19631"/>
                    </a:lnTo>
                    <a:cubicBezTo>
                      <a:pt x="136" y="14772"/>
                      <a:pt x="0" y="11282"/>
                      <a:pt x="0" y="9172"/>
                    </a:cubicBezTo>
                    <a:cubicBezTo>
                      <a:pt x="0" y="6294"/>
                      <a:pt x="749" y="4042"/>
                      <a:pt x="2246" y="2430"/>
                    </a:cubicBezTo>
                    <a:cubicBezTo>
                      <a:pt x="3743" y="817"/>
                      <a:pt x="5716" y="7"/>
                      <a:pt x="8166" y="0"/>
                    </a:cubicBezTo>
                    <a:cubicBezTo>
                      <a:pt x="11159" y="0"/>
                      <a:pt x="13201" y="1021"/>
                      <a:pt x="14154" y="3089"/>
                    </a:cubicBezTo>
                    <a:cubicBezTo>
                      <a:pt x="15174" y="5144"/>
                      <a:pt x="15719" y="8118"/>
                      <a:pt x="15719" y="12010"/>
                    </a:cubicBezTo>
                    <a:cubicBezTo>
                      <a:pt x="15719" y="14296"/>
                      <a:pt x="15582" y="16623"/>
                      <a:pt x="15378" y="18977"/>
                    </a:cubicBezTo>
                    <a:lnTo>
                      <a:pt x="13201" y="44637"/>
                    </a:lnTo>
                    <a:cubicBezTo>
                      <a:pt x="12929" y="47692"/>
                      <a:pt x="12384" y="50033"/>
                      <a:pt x="11636" y="51666"/>
                    </a:cubicBezTo>
                    <a:cubicBezTo>
                      <a:pt x="10820" y="53299"/>
                      <a:pt x="9526" y="54109"/>
                      <a:pt x="7689" y="54115"/>
                    </a:cubicBezTo>
                    <a:cubicBezTo>
                      <a:pt x="5784" y="54115"/>
                      <a:pt x="4491" y="53333"/>
                      <a:pt x="3743" y="51754"/>
                    </a:cubicBezTo>
                    <a:cubicBezTo>
                      <a:pt x="2994" y="50176"/>
                      <a:pt x="2518" y="47774"/>
                      <a:pt x="2178" y="44549"/>
                    </a:cubicBezTo>
                    <a:close/>
                    <a:moveTo>
                      <a:pt x="8030" y="78775"/>
                    </a:moveTo>
                    <a:cubicBezTo>
                      <a:pt x="5920" y="78775"/>
                      <a:pt x="4083" y="78094"/>
                      <a:pt x="2450" y="76726"/>
                    </a:cubicBezTo>
                    <a:cubicBezTo>
                      <a:pt x="885" y="75359"/>
                      <a:pt x="68" y="73447"/>
                      <a:pt x="68" y="70983"/>
                    </a:cubicBezTo>
                    <a:cubicBezTo>
                      <a:pt x="68" y="68833"/>
                      <a:pt x="816" y="66989"/>
                      <a:pt x="2382" y="65479"/>
                    </a:cubicBezTo>
                    <a:cubicBezTo>
                      <a:pt x="3879" y="63968"/>
                      <a:pt x="5716" y="63213"/>
                      <a:pt x="7893" y="63213"/>
                    </a:cubicBezTo>
                    <a:cubicBezTo>
                      <a:pt x="10071" y="63206"/>
                      <a:pt x="11908" y="63948"/>
                      <a:pt x="13473" y="65459"/>
                    </a:cubicBezTo>
                    <a:cubicBezTo>
                      <a:pt x="15038" y="66969"/>
                      <a:pt x="15787" y="68793"/>
                      <a:pt x="15787" y="70949"/>
                    </a:cubicBezTo>
                    <a:cubicBezTo>
                      <a:pt x="15787" y="73372"/>
                      <a:pt x="15038" y="75291"/>
                      <a:pt x="13473" y="76679"/>
                    </a:cubicBezTo>
                    <a:cubicBezTo>
                      <a:pt x="11908" y="78074"/>
                      <a:pt x="10071" y="78768"/>
                      <a:pt x="8030" y="78775"/>
                    </a:cubicBezTo>
                    <a:close/>
                  </a:path>
                </a:pathLst>
              </a:custGeom>
              <a:solidFill>
                <a:srgbClr val="FFFFFF"/>
              </a:solidFill>
              <a:ln w="6799" cap="flat">
                <a:noFill/>
                <a:prstDash val="solid"/>
                <a:miter/>
              </a:ln>
            </p:spPr>
            <p:txBody>
              <a:bodyPr rtlCol="0" anchor="ctr"/>
              <a:lstStyle/>
              <a:p>
                <a:endParaRPr lang="de-DE"/>
              </a:p>
            </p:txBody>
          </p:sp>
        </p:grpSp>
        <p:sp>
          <p:nvSpPr>
            <p:cNvPr id="4453" name="Freihandform: Form 4452">
              <a:extLst>
                <a:ext uri="{FF2B5EF4-FFF2-40B4-BE49-F238E27FC236}">
                  <a16:creationId xmlns:a16="http://schemas.microsoft.com/office/drawing/2014/main" id="{F360CCC1-5D70-B089-1793-9F8559646FD7}"/>
                </a:ext>
              </a:extLst>
            </p:cNvPr>
            <p:cNvSpPr/>
            <p:nvPr/>
          </p:nvSpPr>
          <p:spPr>
            <a:xfrm>
              <a:off x="9276121" y="4755722"/>
              <a:ext cx="1262390" cy="446415"/>
            </a:xfrm>
            <a:custGeom>
              <a:avLst/>
              <a:gdLst>
                <a:gd name="connsiteX0" fmla="*/ 0 w 1262390"/>
                <a:gd name="connsiteY0" fmla="*/ 0 h 446415"/>
                <a:gd name="connsiteX1" fmla="*/ 1262391 w 1262390"/>
                <a:gd name="connsiteY1" fmla="*/ 0 h 446415"/>
                <a:gd name="connsiteX2" fmla="*/ 1262391 w 1262390"/>
                <a:gd name="connsiteY2" fmla="*/ 446415 h 446415"/>
                <a:gd name="connsiteX3" fmla="*/ 0 w 1262390"/>
                <a:gd name="connsiteY3" fmla="*/ 446415 h 446415"/>
              </a:gdLst>
              <a:ahLst/>
              <a:cxnLst>
                <a:cxn ang="0">
                  <a:pos x="connsiteX0" y="connsiteY0"/>
                </a:cxn>
                <a:cxn ang="0">
                  <a:pos x="connsiteX1" y="connsiteY1"/>
                </a:cxn>
                <a:cxn ang="0">
                  <a:pos x="connsiteX2" y="connsiteY2"/>
                </a:cxn>
                <a:cxn ang="0">
                  <a:pos x="connsiteX3" y="connsiteY3"/>
                </a:cxn>
              </a:cxnLst>
              <a:rect l="l" t="t" r="r" b="b"/>
              <a:pathLst>
                <a:path w="1262390" h="446415">
                  <a:moveTo>
                    <a:pt x="0" y="0"/>
                  </a:moveTo>
                  <a:lnTo>
                    <a:pt x="1262391" y="0"/>
                  </a:lnTo>
                  <a:lnTo>
                    <a:pt x="1262391" y="446415"/>
                  </a:lnTo>
                  <a:lnTo>
                    <a:pt x="0" y="446415"/>
                  </a:lnTo>
                  <a:close/>
                </a:path>
              </a:pathLst>
            </a:custGeom>
            <a:solidFill>
              <a:srgbClr val="FFFFFF"/>
            </a:solidFill>
            <a:ln w="6799" cap="flat">
              <a:solidFill>
                <a:srgbClr val="A5A5A5"/>
              </a:solidFill>
              <a:prstDash val="solid"/>
              <a:miter/>
            </a:ln>
          </p:spPr>
          <p:txBody>
            <a:bodyPr rtlCol="0" anchor="ctr"/>
            <a:lstStyle/>
            <a:p>
              <a:endParaRPr lang="de-DE"/>
            </a:p>
          </p:txBody>
        </p:sp>
        <p:grpSp>
          <p:nvGrpSpPr>
            <p:cNvPr id="4455" name="Grafik 1750">
              <a:extLst>
                <a:ext uri="{FF2B5EF4-FFF2-40B4-BE49-F238E27FC236}">
                  <a16:creationId xmlns:a16="http://schemas.microsoft.com/office/drawing/2014/main" id="{18D34094-0AC7-02F2-F3E9-EBEC81555E31}"/>
                </a:ext>
              </a:extLst>
            </p:cNvPr>
            <p:cNvGrpSpPr/>
            <p:nvPr/>
          </p:nvGrpSpPr>
          <p:grpSpPr>
            <a:xfrm>
              <a:off x="7807802" y="3750299"/>
              <a:ext cx="134671" cy="118662"/>
              <a:chOff x="7807802" y="3750299"/>
              <a:chExt cx="134671" cy="118662"/>
            </a:xfrm>
          </p:grpSpPr>
          <p:sp>
            <p:nvSpPr>
              <p:cNvPr id="4471" name="Freihandform: Form 4470">
                <a:extLst>
                  <a:ext uri="{FF2B5EF4-FFF2-40B4-BE49-F238E27FC236}">
                    <a16:creationId xmlns:a16="http://schemas.microsoft.com/office/drawing/2014/main" id="{04A6CDCA-C378-62EB-D5CA-D39F86C6E043}"/>
                  </a:ext>
                </a:extLst>
              </p:cNvPr>
              <p:cNvSpPr/>
              <p:nvPr/>
            </p:nvSpPr>
            <p:spPr>
              <a:xfrm>
                <a:off x="7807802" y="3750299"/>
                <a:ext cx="134671" cy="118662"/>
              </a:xfrm>
              <a:custGeom>
                <a:avLst/>
                <a:gdLst>
                  <a:gd name="connsiteX0" fmla="*/ 128126 w 134671"/>
                  <a:gd name="connsiteY0" fmla="*/ 118663 h 118662"/>
                  <a:gd name="connsiteX1" fmla="*/ 6396 w 134671"/>
                  <a:gd name="connsiteY1" fmla="*/ 118098 h 118662"/>
                  <a:gd name="connsiteX2" fmla="*/ 0 w 134671"/>
                  <a:gd name="connsiteY2" fmla="*/ 111633 h 118662"/>
                  <a:gd name="connsiteX3" fmla="*/ 1020 w 134671"/>
                  <a:gd name="connsiteY3" fmla="*/ 108449 h 118662"/>
                  <a:gd name="connsiteX4" fmla="*/ 62259 w 134671"/>
                  <a:gd name="connsiteY4" fmla="*/ 3294 h 118662"/>
                  <a:gd name="connsiteX5" fmla="*/ 71174 w 134671"/>
                  <a:gd name="connsiteY5" fmla="*/ 858 h 118662"/>
                  <a:gd name="connsiteX6" fmla="*/ 73351 w 134671"/>
                  <a:gd name="connsiteY6" fmla="*/ 3342 h 118662"/>
                  <a:gd name="connsiteX7" fmla="*/ 133842 w 134671"/>
                  <a:gd name="connsiteY7" fmla="*/ 109061 h 118662"/>
                  <a:gd name="connsiteX8" fmla="*/ 131324 w 134671"/>
                  <a:gd name="connsiteY8" fmla="*/ 117696 h 118662"/>
                  <a:gd name="connsiteX9" fmla="*/ 128126 w 134671"/>
                  <a:gd name="connsiteY9" fmla="*/ 118663 h 11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671" h="118662">
                    <a:moveTo>
                      <a:pt x="128126" y="118663"/>
                    </a:moveTo>
                    <a:lnTo>
                      <a:pt x="6396" y="118098"/>
                    </a:lnTo>
                    <a:cubicBezTo>
                      <a:pt x="2925" y="118084"/>
                      <a:pt x="0" y="115097"/>
                      <a:pt x="0" y="111633"/>
                    </a:cubicBezTo>
                    <a:cubicBezTo>
                      <a:pt x="0" y="110409"/>
                      <a:pt x="272" y="109429"/>
                      <a:pt x="1020" y="108449"/>
                    </a:cubicBezTo>
                    <a:lnTo>
                      <a:pt x="62259" y="3294"/>
                    </a:lnTo>
                    <a:cubicBezTo>
                      <a:pt x="63961" y="75"/>
                      <a:pt x="67976" y="-884"/>
                      <a:pt x="71174" y="858"/>
                    </a:cubicBezTo>
                    <a:cubicBezTo>
                      <a:pt x="72126" y="1362"/>
                      <a:pt x="72875" y="2341"/>
                      <a:pt x="73351" y="3342"/>
                    </a:cubicBezTo>
                    <a:lnTo>
                      <a:pt x="133842" y="109061"/>
                    </a:lnTo>
                    <a:cubicBezTo>
                      <a:pt x="135543" y="112035"/>
                      <a:pt x="134590" y="115981"/>
                      <a:pt x="131324" y="117696"/>
                    </a:cubicBezTo>
                    <a:cubicBezTo>
                      <a:pt x="130371" y="118166"/>
                      <a:pt x="129351" y="118676"/>
                      <a:pt x="128126" y="118663"/>
                    </a:cubicBezTo>
                  </a:path>
                </a:pathLst>
              </a:custGeom>
              <a:solidFill>
                <a:srgbClr val="E52553"/>
              </a:solidFill>
              <a:ln w="6799" cap="flat">
                <a:solidFill>
                  <a:srgbClr val="1D1D1B"/>
                </a:solidFill>
                <a:prstDash val="solid"/>
                <a:miter/>
              </a:ln>
            </p:spPr>
            <p:txBody>
              <a:bodyPr rtlCol="0" anchor="ctr"/>
              <a:lstStyle/>
              <a:p>
                <a:endParaRPr lang="de-DE"/>
              </a:p>
            </p:txBody>
          </p:sp>
          <p:sp>
            <p:nvSpPr>
              <p:cNvPr id="4472" name="Freihandform: Form 4471">
                <a:extLst>
                  <a:ext uri="{FF2B5EF4-FFF2-40B4-BE49-F238E27FC236}">
                    <a16:creationId xmlns:a16="http://schemas.microsoft.com/office/drawing/2014/main" id="{D4A1DE66-C6B9-39CB-9016-2D8DF6499868}"/>
                  </a:ext>
                </a:extLst>
              </p:cNvPr>
              <p:cNvSpPr/>
              <p:nvPr/>
            </p:nvSpPr>
            <p:spPr>
              <a:xfrm>
                <a:off x="7866587" y="3779293"/>
                <a:ext cx="15790" cy="78781"/>
              </a:xfrm>
              <a:custGeom>
                <a:avLst/>
                <a:gdLst>
                  <a:gd name="connsiteX0" fmla="*/ 2182 w 15790"/>
                  <a:gd name="connsiteY0" fmla="*/ 44548 h 78781"/>
                  <a:gd name="connsiteX1" fmla="*/ 481 w 15790"/>
                  <a:gd name="connsiteY1" fmla="*/ 19631 h 78781"/>
                  <a:gd name="connsiteX2" fmla="*/ 4 w 15790"/>
                  <a:gd name="connsiteY2" fmla="*/ 9172 h 78781"/>
                  <a:gd name="connsiteX3" fmla="*/ 2250 w 15790"/>
                  <a:gd name="connsiteY3" fmla="*/ 2429 h 78781"/>
                  <a:gd name="connsiteX4" fmla="*/ 8170 w 15790"/>
                  <a:gd name="connsiteY4" fmla="*/ 0 h 78781"/>
                  <a:gd name="connsiteX5" fmla="*/ 14158 w 15790"/>
                  <a:gd name="connsiteY5" fmla="*/ 3089 h 78781"/>
                  <a:gd name="connsiteX6" fmla="*/ 15722 w 15790"/>
                  <a:gd name="connsiteY6" fmla="*/ 12010 h 78781"/>
                  <a:gd name="connsiteX7" fmla="*/ 15314 w 15790"/>
                  <a:gd name="connsiteY7" fmla="*/ 18977 h 78781"/>
                  <a:gd name="connsiteX8" fmla="*/ 13137 w 15790"/>
                  <a:gd name="connsiteY8" fmla="*/ 44637 h 78781"/>
                  <a:gd name="connsiteX9" fmla="*/ 11640 w 15790"/>
                  <a:gd name="connsiteY9" fmla="*/ 51666 h 78781"/>
                  <a:gd name="connsiteX10" fmla="*/ 7625 w 15790"/>
                  <a:gd name="connsiteY10" fmla="*/ 54115 h 78781"/>
                  <a:gd name="connsiteX11" fmla="*/ 3747 w 15790"/>
                  <a:gd name="connsiteY11" fmla="*/ 51754 h 78781"/>
                  <a:gd name="connsiteX12" fmla="*/ 2182 w 15790"/>
                  <a:gd name="connsiteY12" fmla="*/ 44548 h 78781"/>
                  <a:gd name="connsiteX13" fmla="*/ 8033 w 15790"/>
                  <a:gd name="connsiteY13" fmla="*/ 78781 h 78781"/>
                  <a:gd name="connsiteX14" fmla="*/ 2454 w 15790"/>
                  <a:gd name="connsiteY14" fmla="*/ 76733 h 78781"/>
                  <a:gd name="connsiteX15" fmla="*/ 72 w 15790"/>
                  <a:gd name="connsiteY15" fmla="*/ 70990 h 78781"/>
                  <a:gd name="connsiteX16" fmla="*/ 2318 w 15790"/>
                  <a:gd name="connsiteY16" fmla="*/ 65486 h 78781"/>
                  <a:gd name="connsiteX17" fmla="*/ 7897 w 15790"/>
                  <a:gd name="connsiteY17" fmla="*/ 63220 h 78781"/>
                  <a:gd name="connsiteX18" fmla="*/ 13477 w 15790"/>
                  <a:gd name="connsiteY18" fmla="*/ 65465 h 78781"/>
                  <a:gd name="connsiteX19" fmla="*/ 15791 w 15790"/>
                  <a:gd name="connsiteY19" fmla="*/ 70956 h 78781"/>
                  <a:gd name="connsiteX20" fmla="*/ 13477 w 15790"/>
                  <a:gd name="connsiteY20" fmla="*/ 76686 h 78781"/>
                  <a:gd name="connsiteX21" fmla="*/ 8033 w 15790"/>
                  <a:gd name="connsiteY21" fmla="*/ 78781 h 7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90" h="78781">
                    <a:moveTo>
                      <a:pt x="2182" y="44548"/>
                    </a:moveTo>
                    <a:lnTo>
                      <a:pt x="481" y="19631"/>
                    </a:lnTo>
                    <a:cubicBezTo>
                      <a:pt x="140" y="14772"/>
                      <a:pt x="4" y="11282"/>
                      <a:pt x="4" y="9172"/>
                    </a:cubicBezTo>
                    <a:cubicBezTo>
                      <a:pt x="-64" y="6294"/>
                      <a:pt x="753" y="4042"/>
                      <a:pt x="2250" y="2429"/>
                    </a:cubicBezTo>
                    <a:cubicBezTo>
                      <a:pt x="3747" y="816"/>
                      <a:pt x="5720" y="7"/>
                      <a:pt x="8170" y="0"/>
                    </a:cubicBezTo>
                    <a:cubicBezTo>
                      <a:pt x="11163" y="0"/>
                      <a:pt x="13137" y="1021"/>
                      <a:pt x="14158" y="3089"/>
                    </a:cubicBezTo>
                    <a:cubicBezTo>
                      <a:pt x="15178" y="5144"/>
                      <a:pt x="15722" y="8118"/>
                      <a:pt x="15722" y="12010"/>
                    </a:cubicBezTo>
                    <a:cubicBezTo>
                      <a:pt x="15722" y="14296"/>
                      <a:pt x="15586" y="16623"/>
                      <a:pt x="15314" y="18977"/>
                    </a:cubicBezTo>
                    <a:lnTo>
                      <a:pt x="13137" y="44637"/>
                    </a:lnTo>
                    <a:cubicBezTo>
                      <a:pt x="12932" y="47692"/>
                      <a:pt x="12388" y="50033"/>
                      <a:pt x="11640" y="51666"/>
                    </a:cubicBezTo>
                    <a:cubicBezTo>
                      <a:pt x="10824" y="53299"/>
                      <a:pt x="9462" y="54109"/>
                      <a:pt x="7625" y="54115"/>
                    </a:cubicBezTo>
                    <a:cubicBezTo>
                      <a:pt x="5788" y="54115"/>
                      <a:pt x="4495" y="53333"/>
                      <a:pt x="3747" y="51754"/>
                    </a:cubicBezTo>
                    <a:cubicBezTo>
                      <a:pt x="2998" y="50176"/>
                      <a:pt x="2522" y="47774"/>
                      <a:pt x="2182" y="44548"/>
                    </a:cubicBezTo>
                    <a:close/>
                    <a:moveTo>
                      <a:pt x="8033" y="78781"/>
                    </a:moveTo>
                    <a:cubicBezTo>
                      <a:pt x="5856" y="78781"/>
                      <a:pt x="4019" y="78101"/>
                      <a:pt x="2454" y="76733"/>
                    </a:cubicBezTo>
                    <a:cubicBezTo>
                      <a:pt x="889" y="75365"/>
                      <a:pt x="72" y="73454"/>
                      <a:pt x="72" y="70990"/>
                    </a:cubicBezTo>
                    <a:cubicBezTo>
                      <a:pt x="72" y="68840"/>
                      <a:pt x="820" y="66996"/>
                      <a:pt x="2318" y="65486"/>
                    </a:cubicBezTo>
                    <a:cubicBezTo>
                      <a:pt x="3883" y="63975"/>
                      <a:pt x="5720" y="63220"/>
                      <a:pt x="7897" y="63220"/>
                    </a:cubicBezTo>
                    <a:cubicBezTo>
                      <a:pt x="10075" y="63213"/>
                      <a:pt x="11912" y="63954"/>
                      <a:pt x="13477" y="65465"/>
                    </a:cubicBezTo>
                    <a:cubicBezTo>
                      <a:pt x="15042" y="66976"/>
                      <a:pt x="15791" y="68799"/>
                      <a:pt x="15791" y="70956"/>
                    </a:cubicBezTo>
                    <a:cubicBezTo>
                      <a:pt x="15791" y="73379"/>
                      <a:pt x="15042" y="75298"/>
                      <a:pt x="13477" y="76686"/>
                    </a:cubicBezTo>
                    <a:cubicBezTo>
                      <a:pt x="11912" y="78074"/>
                      <a:pt x="10075" y="78775"/>
                      <a:pt x="8033" y="78781"/>
                    </a:cubicBezTo>
                    <a:close/>
                  </a:path>
                </a:pathLst>
              </a:custGeom>
              <a:solidFill>
                <a:srgbClr val="FFFFFF"/>
              </a:solidFill>
              <a:ln w="6799" cap="flat">
                <a:noFill/>
                <a:prstDash val="solid"/>
                <a:miter/>
              </a:ln>
            </p:spPr>
            <p:txBody>
              <a:bodyPr rtlCol="0" anchor="ctr"/>
              <a:lstStyle/>
              <a:p>
                <a:endParaRPr lang="de-DE"/>
              </a:p>
            </p:txBody>
          </p:sp>
        </p:grpSp>
        <p:sp>
          <p:nvSpPr>
            <p:cNvPr id="4456" name="Freihandform: Form 4455">
              <a:extLst>
                <a:ext uri="{FF2B5EF4-FFF2-40B4-BE49-F238E27FC236}">
                  <a16:creationId xmlns:a16="http://schemas.microsoft.com/office/drawing/2014/main" id="{16F17341-7BE9-29F5-3BB0-9C3FD43D45D8}"/>
                </a:ext>
              </a:extLst>
            </p:cNvPr>
            <p:cNvSpPr/>
            <p:nvPr/>
          </p:nvSpPr>
          <p:spPr>
            <a:xfrm>
              <a:off x="4917046" y="5880467"/>
              <a:ext cx="1327542" cy="446415"/>
            </a:xfrm>
            <a:custGeom>
              <a:avLst/>
              <a:gdLst>
                <a:gd name="connsiteX0" fmla="*/ 0 w 1327542"/>
                <a:gd name="connsiteY0" fmla="*/ 0 h 446415"/>
                <a:gd name="connsiteX1" fmla="*/ 1327543 w 1327542"/>
                <a:gd name="connsiteY1" fmla="*/ 0 h 446415"/>
                <a:gd name="connsiteX2" fmla="*/ 1327543 w 1327542"/>
                <a:gd name="connsiteY2" fmla="*/ 446415 h 446415"/>
                <a:gd name="connsiteX3" fmla="*/ 0 w 1327542"/>
                <a:gd name="connsiteY3" fmla="*/ 446415 h 446415"/>
              </a:gdLst>
              <a:ahLst/>
              <a:cxnLst>
                <a:cxn ang="0">
                  <a:pos x="connsiteX0" y="connsiteY0"/>
                </a:cxn>
                <a:cxn ang="0">
                  <a:pos x="connsiteX1" y="connsiteY1"/>
                </a:cxn>
                <a:cxn ang="0">
                  <a:pos x="connsiteX2" y="connsiteY2"/>
                </a:cxn>
                <a:cxn ang="0">
                  <a:pos x="connsiteX3" y="connsiteY3"/>
                </a:cxn>
              </a:cxnLst>
              <a:rect l="l" t="t" r="r" b="b"/>
              <a:pathLst>
                <a:path w="1327542" h="446415">
                  <a:moveTo>
                    <a:pt x="0" y="0"/>
                  </a:moveTo>
                  <a:lnTo>
                    <a:pt x="1327543" y="0"/>
                  </a:lnTo>
                  <a:lnTo>
                    <a:pt x="1327543" y="446415"/>
                  </a:lnTo>
                  <a:lnTo>
                    <a:pt x="0" y="446415"/>
                  </a:lnTo>
                  <a:close/>
                </a:path>
              </a:pathLst>
            </a:custGeom>
            <a:solidFill>
              <a:srgbClr val="FFFFFF"/>
            </a:solidFill>
            <a:ln w="6799" cap="flat">
              <a:solidFill>
                <a:srgbClr val="A5A5A5"/>
              </a:solidFill>
              <a:prstDash val="solid"/>
              <a:miter/>
            </a:ln>
          </p:spPr>
          <p:txBody>
            <a:bodyPr rtlCol="0" anchor="ctr"/>
            <a:lstStyle/>
            <a:p>
              <a:endParaRPr lang="de-DE"/>
            </a:p>
          </p:txBody>
        </p:sp>
        <p:sp>
          <p:nvSpPr>
            <p:cNvPr id="4457" name="Freihandform: Form 4456">
              <a:extLst>
                <a:ext uri="{FF2B5EF4-FFF2-40B4-BE49-F238E27FC236}">
                  <a16:creationId xmlns:a16="http://schemas.microsoft.com/office/drawing/2014/main" id="{DE48C08E-7FD1-4006-0FAE-BCC37D04D8A1}"/>
                </a:ext>
              </a:extLst>
            </p:cNvPr>
            <p:cNvSpPr/>
            <p:nvPr/>
          </p:nvSpPr>
          <p:spPr>
            <a:xfrm>
              <a:off x="9053209" y="2262758"/>
              <a:ext cx="1474476" cy="223211"/>
            </a:xfrm>
            <a:custGeom>
              <a:avLst/>
              <a:gdLst>
                <a:gd name="connsiteX0" fmla="*/ 0 w 1474476"/>
                <a:gd name="connsiteY0" fmla="*/ 0 h 223211"/>
                <a:gd name="connsiteX1" fmla="*/ 1474476 w 1474476"/>
                <a:gd name="connsiteY1" fmla="*/ 0 h 223211"/>
                <a:gd name="connsiteX2" fmla="*/ 1474476 w 1474476"/>
                <a:gd name="connsiteY2" fmla="*/ 223211 h 223211"/>
                <a:gd name="connsiteX3" fmla="*/ 0 w 1474476"/>
                <a:gd name="connsiteY3" fmla="*/ 223211 h 223211"/>
              </a:gdLst>
              <a:ahLst/>
              <a:cxnLst>
                <a:cxn ang="0">
                  <a:pos x="connsiteX0" y="connsiteY0"/>
                </a:cxn>
                <a:cxn ang="0">
                  <a:pos x="connsiteX1" y="connsiteY1"/>
                </a:cxn>
                <a:cxn ang="0">
                  <a:pos x="connsiteX2" y="connsiteY2"/>
                </a:cxn>
                <a:cxn ang="0">
                  <a:pos x="connsiteX3" y="connsiteY3"/>
                </a:cxn>
              </a:cxnLst>
              <a:rect l="l" t="t" r="r" b="b"/>
              <a:pathLst>
                <a:path w="1474476" h="223211">
                  <a:moveTo>
                    <a:pt x="0" y="0"/>
                  </a:moveTo>
                  <a:lnTo>
                    <a:pt x="1474476" y="0"/>
                  </a:lnTo>
                  <a:lnTo>
                    <a:pt x="1474476" y="223211"/>
                  </a:lnTo>
                  <a:lnTo>
                    <a:pt x="0" y="223211"/>
                  </a:lnTo>
                  <a:close/>
                </a:path>
              </a:pathLst>
            </a:custGeom>
            <a:solidFill>
              <a:srgbClr val="FFFFFF"/>
            </a:solidFill>
            <a:ln w="6799" cap="flat">
              <a:solidFill>
                <a:srgbClr val="A5A5A5"/>
              </a:solidFill>
              <a:prstDash val="solid"/>
              <a:miter/>
            </a:ln>
          </p:spPr>
          <p:txBody>
            <a:bodyPr rtlCol="0" anchor="ctr"/>
            <a:lstStyle/>
            <a:p>
              <a:endParaRPr lang="de-DE"/>
            </a:p>
          </p:txBody>
        </p:sp>
        <p:sp>
          <p:nvSpPr>
            <p:cNvPr id="4458" name="Freihandform: Form 4457">
              <a:extLst>
                <a:ext uri="{FF2B5EF4-FFF2-40B4-BE49-F238E27FC236}">
                  <a16:creationId xmlns:a16="http://schemas.microsoft.com/office/drawing/2014/main" id="{A869C404-AA6D-A78C-F3BB-495D8B43726B}"/>
                </a:ext>
              </a:extLst>
            </p:cNvPr>
            <p:cNvSpPr/>
            <p:nvPr/>
          </p:nvSpPr>
          <p:spPr>
            <a:xfrm>
              <a:off x="8843362" y="3788900"/>
              <a:ext cx="1695619" cy="314355"/>
            </a:xfrm>
            <a:custGeom>
              <a:avLst/>
              <a:gdLst>
                <a:gd name="connsiteX0" fmla="*/ 0 w 1695619"/>
                <a:gd name="connsiteY0" fmla="*/ 0 h 314355"/>
                <a:gd name="connsiteX1" fmla="*/ 1695619 w 1695619"/>
                <a:gd name="connsiteY1" fmla="*/ 0 h 314355"/>
                <a:gd name="connsiteX2" fmla="*/ 1695619 w 1695619"/>
                <a:gd name="connsiteY2" fmla="*/ 314356 h 314355"/>
                <a:gd name="connsiteX3" fmla="*/ 0 w 1695619"/>
                <a:gd name="connsiteY3" fmla="*/ 314356 h 314355"/>
              </a:gdLst>
              <a:ahLst/>
              <a:cxnLst>
                <a:cxn ang="0">
                  <a:pos x="connsiteX0" y="connsiteY0"/>
                </a:cxn>
                <a:cxn ang="0">
                  <a:pos x="connsiteX1" y="connsiteY1"/>
                </a:cxn>
                <a:cxn ang="0">
                  <a:pos x="connsiteX2" y="connsiteY2"/>
                </a:cxn>
                <a:cxn ang="0">
                  <a:pos x="connsiteX3" y="connsiteY3"/>
                </a:cxn>
              </a:cxnLst>
              <a:rect l="l" t="t" r="r" b="b"/>
              <a:pathLst>
                <a:path w="1695619" h="314355">
                  <a:moveTo>
                    <a:pt x="0" y="0"/>
                  </a:moveTo>
                  <a:lnTo>
                    <a:pt x="1695619" y="0"/>
                  </a:lnTo>
                  <a:lnTo>
                    <a:pt x="1695619" y="314356"/>
                  </a:lnTo>
                  <a:lnTo>
                    <a:pt x="0" y="314356"/>
                  </a:lnTo>
                  <a:close/>
                </a:path>
              </a:pathLst>
            </a:custGeom>
            <a:solidFill>
              <a:srgbClr val="FFFFFF"/>
            </a:solidFill>
            <a:ln w="6799" cap="flat">
              <a:solidFill>
                <a:srgbClr val="A5A5A5"/>
              </a:solidFill>
              <a:prstDash val="solid"/>
              <a:miter/>
            </a:ln>
          </p:spPr>
          <p:txBody>
            <a:bodyPr rtlCol="0" anchor="ctr"/>
            <a:lstStyle/>
            <a:p>
              <a:endParaRPr lang="de-DE"/>
            </a:p>
          </p:txBody>
        </p:sp>
        <p:sp>
          <p:nvSpPr>
            <p:cNvPr id="4459" name="Freihandform: Form 4458">
              <a:extLst>
                <a:ext uri="{FF2B5EF4-FFF2-40B4-BE49-F238E27FC236}">
                  <a16:creationId xmlns:a16="http://schemas.microsoft.com/office/drawing/2014/main" id="{5F9F38F6-DA2B-788A-9941-EA126D06B5F0}"/>
                </a:ext>
              </a:extLst>
            </p:cNvPr>
            <p:cNvSpPr/>
            <p:nvPr/>
          </p:nvSpPr>
          <p:spPr>
            <a:xfrm>
              <a:off x="9272854" y="5260812"/>
              <a:ext cx="1268861" cy="223211"/>
            </a:xfrm>
            <a:custGeom>
              <a:avLst/>
              <a:gdLst>
                <a:gd name="connsiteX0" fmla="*/ 0 w 1268861"/>
                <a:gd name="connsiteY0" fmla="*/ 0 h 223211"/>
                <a:gd name="connsiteX1" fmla="*/ 1268862 w 1268861"/>
                <a:gd name="connsiteY1" fmla="*/ 0 h 223211"/>
                <a:gd name="connsiteX2" fmla="*/ 1268862 w 1268861"/>
                <a:gd name="connsiteY2" fmla="*/ 223211 h 223211"/>
                <a:gd name="connsiteX3" fmla="*/ 0 w 1268861"/>
                <a:gd name="connsiteY3" fmla="*/ 223211 h 223211"/>
              </a:gdLst>
              <a:ahLst/>
              <a:cxnLst>
                <a:cxn ang="0">
                  <a:pos x="connsiteX0" y="connsiteY0"/>
                </a:cxn>
                <a:cxn ang="0">
                  <a:pos x="connsiteX1" y="connsiteY1"/>
                </a:cxn>
                <a:cxn ang="0">
                  <a:pos x="connsiteX2" y="connsiteY2"/>
                </a:cxn>
                <a:cxn ang="0">
                  <a:pos x="connsiteX3" y="connsiteY3"/>
                </a:cxn>
              </a:cxnLst>
              <a:rect l="l" t="t" r="r" b="b"/>
              <a:pathLst>
                <a:path w="1268861" h="223211">
                  <a:moveTo>
                    <a:pt x="0" y="0"/>
                  </a:moveTo>
                  <a:lnTo>
                    <a:pt x="1268862" y="0"/>
                  </a:lnTo>
                  <a:lnTo>
                    <a:pt x="1268862" y="223211"/>
                  </a:lnTo>
                  <a:lnTo>
                    <a:pt x="0" y="223211"/>
                  </a:lnTo>
                  <a:close/>
                </a:path>
              </a:pathLst>
            </a:custGeom>
            <a:solidFill>
              <a:srgbClr val="FFFFFF"/>
            </a:solidFill>
            <a:ln w="6799" cap="flat">
              <a:solidFill>
                <a:srgbClr val="A5A5A5"/>
              </a:solidFill>
              <a:prstDash val="solid"/>
              <a:miter/>
            </a:ln>
          </p:spPr>
          <p:txBody>
            <a:bodyPr rtlCol="0" anchor="ctr"/>
            <a:lstStyle/>
            <a:p>
              <a:endParaRPr lang="de-DE"/>
            </a:p>
          </p:txBody>
        </p:sp>
        <p:sp>
          <p:nvSpPr>
            <p:cNvPr id="4460" name="Freihandform: Form 4459">
              <a:extLst>
                <a:ext uri="{FF2B5EF4-FFF2-40B4-BE49-F238E27FC236}">
                  <a16:creationId xmlns:a16="http://schemas.microsoft.com/office/drawing/2014/main" id="{B5843E41-0722-64A7-66A3-5801B5F6E581}"/>
                </a:ext>
              </a:extLst>
            </p:cNvPr>
            <p:cNvSpPr/>
            <p:nvPr/>
          </p:nvSpPr>
          <p:spPr>
            <a:xfrm>
              <a:off x="9004626" y="5928078"/>
              <a:ext cx="1527210" cy="223211"/>
            </a:xfrm>
            <a:custGeom>
              <a:avLst/>
              <a:gdLst>
                <a:gd name="connsiteX0" fmla="*/ 0 w 1527210"/>
                <a:gd name="connsiteY0" fmla="*/ 0 h 223211"/>
                <a:gd name="connsiteX1" fmla="*/ 1527210 w 1527210"/>
                <a:gd name="connsiteY1" fmla="*/ 0 h 223211"/>
                <a:gd name="connsiteX2" fmla="*/ 1527210 w 1527210"/>
                <a:gd name="connsiteY2" fmla="*/ 223211 h 223211"/>
                <a:gd name="connsiteX3" fmla="*/ 0 w 1527210"/>
                <a:gd name="connsiteY3" fmla="*/ 223211 h 223211"/>
              </a:gdLst>
              <a:ahLst/>
              <a:cxnLst>
                <a:cxn ang="0">
                  <a:pos x="connsiteX0" y="connsiteY0"/>
                </a:cxn>
                <a:cxn ang="0">
                  <a:pos x="connsiteX1" y="connsiteY1"/>
                </a:cxn>
                <a:cxn ang="0">
                  <a:pos x="connsiteX2" y="connsiteY2"/>
                </a:cxn>
                <a:cxn ang="0">
                  <a:pos x="connsiteX3" y="connsiteY3"/>
                </a:cxn>
              </a:cxnLst>
              <a:rect l="l" t="t" r="r" b="b"/>
              <a:pathLst>
                <a:path w="1527210" h="223211">
                  <a:moveTo>
                    <a:pt x="0" y="0"/>
                  </a:moveTo>
                  <a:lnTo>
                    <a:pt x="1527210" y="0"/>
                  </a:lnTo>
                  <a:lnTo>
                    <a:pt x="1527210" y="223211"/>
                  </a:lnTo>
                  <a:lnTo>
                    <a:pt x="0" y="223211"/>
                  </a:lnTo>
                  <a:close/>
                </a:path>
              </a:pathLst>
            </a:custGeom>
            <a:solidFill>
              <a:srgbClr val="FFFFFF"/>
            </a:solidFill>
            <a:ln w="6799" cap="flat">
              <a:solidFill>
                <a:srgbClr val="A5A5A5"/>
              </a:solidFill>
              <a:prstDash val="solid"/>
              <a:miter/>
            </a:ln>
          </p:spPr>
          <p:txBody>
            <a:bodyPr rtlCol="0" anchor="ctr"/>
            <a:lstStyle/>
            <a:p>
              <a:endParaRPr lang="de-DE"/>
            </a:p>
          </p:txBody>
        </p:sp>
        <p:grpSp>
          <p:nvGrpSpPr>
            <p:cNvPr id="4461" name="Grafik 1750">
              <a:extLst>
                <a:ext uri="{FF2B5EF4-FFF2-40B4-BE49-F238E27FC236}">
                  <a16:creationId xmlns:a16="http://schemas.microsoft.com/office/drawing/2014/main" id="{54BBBA54-9D4E-B956-8C18-03768004CABF}"/>
                </a:ext>
              </a:extLst>
            </p:cNvPr>
            <p:cNvGrpSpPr/>
            <p:nvPr/>
          </p:nvGrpSpPr>
          <p:grpSpPr>
            <a:xfrm>
              <a:off x="7640753" y="3235526"/>
              <a:ext cx="134658" cy="118656"/>
              <a:chOff x="7640753" y="3235526"/>
              <a:chExt cx="134658" cy="118656"/>
            </a:xfrm>
          </p:grpSpPr>
          <p:sp>
            <p:nvSpPr>
              <p:cNvPr id="4469" name="Freihandform: Form 4468">
                <a:extLst>
                  <a:ext uri="{FF2B5EF4-FFF2-40B4-BE49-F238E27FC236}">
                    <a16:creationId xmlns:a16="http://schemas.microsoft.com/office/drawing/2014/main" id="{EB54B718-25A2-4A96-FFD6-CA5E003DC76F}"/>
                  </a:ext>
                </a:extLst>
              </p:cNvPr>
              <p:cNvSpPr/>
              <p:nvPr/>
            </p:nvSpPr>
            <p:spPr>
              <a:xfrm>
                <a:off x="7640753" y="3235526"/>
                <a:ext cx="134658" cy="118656"/>
              </a:xfrm>
              <a:custGeom>
                <a:avLst/>
                <a:gdLst>
                  <a:gd name="connsiteX0" fmla="*/ 128059 w 134658"/>
                  <a:gd name="connsiteY0" fmla="*/ 118655 h 118656"/>
                  <a:gd name="connsiteX1" fmla="*/ 6329 w 134658"/>
                  <a:gd name="connsiteY1" fmla="*/ 118091 h 118656"/>
                  <a:gd name="connsiteX2" fmla="*/ 1 w 134658"/>
                  <a:gd name="connsiteY2" fmla="*/ 111633 h 118656"/>
                  <a:gd name="connsiteX3" fmla="*/ 954 w 134658"/>
                  <a:gd name="connsiteY3" fmla="*/ 108449 h 118656"/>
                  <a:gd name="connsiteX4" fmla="*/ 62193 w 134658"/>
                  <a:gd name="connsiteY4" fmla="*/ 3294 h 118656"/>
                  <a:gd name="connsiteX5" fmla="*/ 71107 w 134658"/>
                  <a:gd name="connsiteY5" fmla="*/ 858 h 118656"/>
                  <a:gd name="connsiteX6" fmla="*/ 73353 w 134658"/>
                  <a:gd name="connsiteY6" fmla="*/ 3342 h 118656"/>
                  <a:gd name="connsiteX7" fmla="*/ 133844 w 134658"/>
                  <a:gd name="connsiteY7" fmla="*/ 109061 h 118656"/>
                  <a:gd name="connsiteX8" fmla="*/ 131326 w 134658"/>
                  <a:gd name="connsiteY8" fmla="*/ 117696 h 118656"/>
                  <a:gd name="connsiteX9" fmla="*/ 128059 w 134658"/>
                  <a:gd name="connsiteY9" fmla="*/ 118655 h 11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658" h="118656">
                    <a:moveTo>
                      <a:pt x="128059" y="118655"/>
                    </a:moveTo>
                    <a:lnTo>
                      <a:pt x="6329" y="118091"/>
                    </a:lnTo>
                    <a:cubicBezTo>
                      <a:pt x="2927" y="118077"/>
                      <a:pt x="-67" y="115097"/>
                      <a:pt x="1" y="111633"/>
                    </a:cubicBezTo>
                    <a:cubicBezTo>
                      <a:pt x="1" y="110402"/>
                      <a:pt x="205" y="109429"/>
                      <a:pt x="954" y="108449"/>
                    </a:cubicBezTo>
                    <a:lnTo>
                      <a:pt x="62193" y="3294"/>
                    </a:lnTo>
                    <a:cubicBezTo>
                      <a:pt x="63963" y="75"/>
                      <a:pt x="67909" y="-884"/>
                      <a:pt x="71107" y="858"/>
                    </a:cubicBezTo>
                    <a:cubicBezTo>
                      <a:pt x="72059" y="1361"/>
                      <a:pt x="72808" y="2348"/>
                      <a:pt x="73353" y="3342"/>
                    </a:cubicBezTo>
                    <a:lnTo>
                      <a:pt x="133844" y="109061"/>
                    </a:lnTo>
                    <a:cubicBezTo>
                      <a:pt x="135545" y="112028"/>
                      <a:pt x="134524" y="115981"/>
                      <a:pt x="131326" y="117696"/>
                    </a:cubicBezTo>
                    <a:cubicBezTo>
                      <a:pt x="130305" y="118166"/>
                      <a:pt x="129285" y="118676"/>
                      <a:pt x="128059" y="118655"/>
                    </a:cubicBezTo>
                  </a:path>
                </a:pathLst>
              </a:custGeom>
              <a:solidFill>
                <a:srgbClr val="E52553"/>
              </a:solidFill>
              <a:ln w="6799" cap="flat">
                <a:solidFill>
                  <a:srgbClr val="1D1D1B"/>
                </a:solidFill>
                <a:prstDash val="solid"/>
                <a:miter/>
              </a:ln>
            </p:spPr>
            <p:txBody>
              <a:bodyPr rtlCol="0" anchor="ctr"/>
              <a:lstStyle/>
              <a:p>
                <a:endParaRPr lang="de-DE"/>
              </a:p>
            </p:txBody>
          </p:sp>
          <p:sp>
            <p:nvSpPr>
              <p:cNvPr id="4470" name="Freihandform: Form 4469">
                <a:extLst>
                  <a:ext uri="{FF2B5EF4-FFF2-40B4-BE49-F238E27FC236}">
                    <a16:creationId xmlns:a16="http://schemas.microsoft.com/office/drawing/2014/main" id="{304E2944-A89E-9972-6388-CEFFA4CD257A}"/>
                  </a:ext>
                </a:extLst>
              </p:cNvPr>
              <p:cNvSpPr/>
              <p:nvPr/>
            </p:nvSpPr>
            <p:spPr>
              <a:xfrm>
                <a:off x="7699476" y="3264520"/>
                <a:ext cx="15785" cy="78774"/>
              </a:xfrm>
              <a:custGeom>
                <a:avLst/>
                <a:gdLst>
                  <a:gd name="connsiteX0" fmla="*/ 2177 w 15785"/>
                  <a:gd name="connsiteY0" fmla="*/ 44548 h 78774"/>
                  <a:gd name="connsiteX1" fmla="*/ 476 w 15785"/>
                  <a:gd name="connsiteY1" fmla="*/ 19631 h 78774"/>
                  <a:gd name="connsiteX2" fmla="*/ 0 w 15785"/>
                  <a:gd name="connsiteY2" fmla="*/ 9172 h 78774"/>
                  <a:gd name="connsiteX3" fmla="*/ 2245 w 15785"/>
                  <a:gd name="connsiteY3" fmla="*/ 2429 h 78774"/>
                  <a:gd name="connsiteX4" fmla="*/ 8165 w 15785"/>
                  <a:gd name="connsiteY4" fmla="*/ 0 h 78774"/>
                  <a:gd name="connsiteX5" fmla="*/ 14153 w 15785"/>
                  <a:gd name="connsiteY5" fmla="*/ 3089 h 78774"/>
                  <a:gd name="connsiteX6" fmla="*/ 15718 w 15785"/>
                  <a:gd name="connsiteY6" fmla="*/ 12010 h 78774"/>
                  <a:gd name="connsiteX7" fmla="*/ 15378 w 15785"/>
                  <a:gd name="connsiteY7" fmla="*/ 18977 h 78774"/>
                  <a:gd name="connsiteX8" fmla="*/ 13200 w 15785"/>
                  <a:gd name="connsiteY8" fmla="*/ 44637 h 78774"/>
                  <a:gd name="connsiteX9" fmla="*/ 11635 w 15785"/>
                  <a:gd name="connsiteY9" fmla="*/ 51666 h 78774"/>
                  <a:gd name="connsiteX10" fmla="*/ 7689 w 15785"/>
                  <a:gd name="connsiteY10" fmla="*/ 54115 h 78774"/>
                  <a:gd name="connsiteX11" fmla="*/ 3742 w 15785"/>
                  <a:gd name="connsiteY11" fmla="*/ 51754 h 78774"/>
                  <a:gd name="connsiteX12" fmla="*/ 2177 w 15785"/>
                  <a:gd name="connsiteY12" fmla="*/ 44548 h 78774"/>
                  <a:gd name="connsiteX13" fmla="*/ 8029 w 15785"/>
                  <a:gd name="connsiteY13" fmla="*/ 78774 h 78774"/>
                  <a:gd name="connsiteX14" fmla="*/ 2518 w 15785"/>
                  <a:gd name="connsiteY14" fmla="*/ 76726 h 78774"/>
                  <a:gd name="connsiteX15" fmla="*/ 136 w 15785"/>
                  <a:gd name="connsiteY15" fmla="*/ 70983 h 78774"/>
                  <a:gd name="connsiteX16" fmla="*/ 2381 w 15785"/>
                  <a:gd name="connsiteY16" fmla="*/ 65479 h 78774"/>
                  <a:gd name="connsiteX17" fmla="*/ 7893 w 15785"/>
                  <a:gd name="connsiteY17" fmla="*/ 63213 h 78774"/>
                  <a:gd name="connsiteX18" fmla="*/ 13473 w 15785"/>
                  <a:gd name="connsiteY18" fmla="*/ 65458 h 78774"/>
                  <a:gd name="connsiteX19" fmla="*/ 15786 w 15785"/>
                  <a:gd name="connsiteY19" fmla="*/ 70949 h 78774"/>
                  <a:gd name="connsiteX20" fmla="*/ 13473 w 15785"/>
                  <a:gd name="connsiteY20" fmla="*/ 76679 h 78774"/>
                  <a:gd name="connsiteX21" fmla="*/ 8029 w 15785"/>
                  <a:gd name="connsiteY21" fmla="*/ 78774 h 7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85" h="78774">
                    <a:moveTo>
                      <a:pt x="2177" y="44548"/>
                    </a:moveTo>
                    <a:lnTo>
                      <a:pt x="476" y="19631"/>
                    </a:lnTo>
                    <a:cubicBezTo>
                      <a:pt x="136" y="14772"/>
                      <a:pt x="0" y="11282"/>
                      <a:pt x="0" y="9172"/>
                    </a:cubicBezTo>
                    <a:cubicBezTo>
                      <a:pt x="0" y="6294"/>
                      <a:pt x="748" y="4042"/>
                      <a:pt x="2245" y="2429"/>
                    </a:cubicBezTo>
                    <a:cubicBezTo>
                      <a:pt x="3742" y="816"/>
                      <a:pt x="5715" y="7"/>
                      <a:pt x="8165" y="0"/>
                    </a:cubicBezTo>
                    <a:cubicBezTo>
                      <a:pt x="11159" y="0"/>
                      <a:pt x="13200" y="1021"/>
                      <a:pt x="14153" y="3089"/>
                    </a:cubicBezTo>
                    <a:cubicBezTo>
                      <a:pt x="15174" y="5144"/>
                      <a:pt x="15718" y="8118"/>
                      <a:pt x="15718" y="12010"/>
                    </a:cubicBezTo>
                    <a:cubicBezTo>
                      <a:pt x="15718" y="14296"/>
                      <a:pt x="15582" y="16623"/>
                      <a:pt x="15378" y="18977"/>
                    </a:cubicBezTo>
                    <a:lnTo>
                      <a:pt x="13200" y="44637"/>
                    </a:lnTo>
                    <a:cubicBezTo>
                      <a:pt x="12929" y="47692"/>
                      <a:pt x="12384" y="50033"/>
                      <a:pt x="11635" y="51666"/>
                    </a:cubicBezTo>
                    <a:cubicBezTo>
                      <a:pt x="10819" y="53299"/>
                      <a:pt x="9526" y="54108"/>
                      <a:pt x="7689" y="54115"/>
                    </a:cubicBezTo>
                    <a:cubicBezTo>
                      <a:pt x="5784" y="54115"/>
                      <a:pt x="4491" y="53333"/>
                      <a:pt x="3742" y="51754"/>
                    </a:cubicBezTo>
                    <a:cubicBezTo>
                      <a:pt x="2994" y="50176"/>
                      <a:pt x="2518" y="47774"/>
                      <a:pt x="2177" y="44548"/>
                    </a:cubicBezTo>
                    <a:close/>
                    <a:moveTo>
                      <a:pt x="8029" y="78774"/>
                    </a:moveTo>
                    <a:cubicBezTo>
                      <a:pt x="5920" y="78774"/>
                      <a:pt x="4082" y="78094"/>
                      <a:pt x="2518" y="76726"/>
                    </a:cubicBezTo>
                    <a:cubicBezTo>
                      <a:pt x="885" y="75359"/>
                      <a:pt x="136" y="73447"/>
                      <a:pt x="136" y="70983"/>
                    </a:cubicBezTo>
                    <a:cubicBezTo>
                      <a:pt x="136" y="68833"/>
                      <a:pt x="885" y="66989"/>
                      <a:pt x="2381" y="65479"/>
                    </a:cubicBezTo>
                    <a:cubicBezTo>
                      <a:pt x="3878" y="63968"/>
                      <a:pt x="5715" y="63213"/>
                      <a:pt x="7893" y="63213"/>
                    </a:cubicBezTo>
                    <a:cubicBezTo>
                      <a:pt x="10070" y="63206"/>
                      <a:pt x="11976" y="63948"/>
                      <a:pt x="13473" y="65458"/>
                    </a:cubicBezTo>
                    <a:cubicBezTo>
                      <a:pt x="15037" y="66969"/>
                      <a:pt x="15786" y="68792"/>
                      <a:pt x="15786" y="70949"/>
                    </a:cubicBezTo>
                    <a:cubicBezTo>
                      <a:pt x="15786" y="73372"/>
                      <a:pt x="15037" y="75291"/>
                      <a:pt x="13473" y="76679"/>
                    </a:cubicBezTo>
                    <a:cubicBezTo>
                      <a:pt x="11908" y="78074"/>
                      <a:pt x="10138" y="78768"/>
                      <a:pt x="8029" y="78774"/>
                    </a:cubicBezTo>
                    <a:close/>
                  </a:path>
                </a:pathLst>
              </a:custGeom>
              <a:solidFill>
                <a:srgbClr val="FFFFFF"/>
              </a:solidFill>
              <a:ln w="6799" cap="flat">
                <a:noFill/>
                <a:prstDash val="solid"/>
                <a:miter/>
              </a:ln>
            </p:spPr>
            <p:txBody>
              <a:bodyPr rtlCol="0" anchor="ctr"/>
              <a:lstStyle/>
              <a:p>
                <a:endParaRPr lang="de-DE"/>
              </a:p>
            </p:txBody>
          </p:sp>
        </p:grpSp>
        <p:sp>
          <p:nvSpPr>
            <p:cNvPr id="4462" name="Freihandform: Form 4461">
              <a:extLst>
                <a:ext uri="{FF2B5EF4-FFF2-40B4-BE49-F238E27FC236}">
                  <a16:creationId xmlns:a16="http://schemas.microsoft.com/office/drawing/2014/main" id="{DBF7327D-B599-9E0C-5802-684008F44880}"/>
                </a:ext>
              </a:extLst>
            </p:cNvPr>
            <p:cNvSpPr/>
            <p:nvPr/>
          </p:nvSpPr>
          <p:spPr>
            <a:xfrm>
              <a:off x="7727374" y="2667326"/>
              <a:ext cx="1480158" cy="600473"/>
            </a:xfrm>
            <a:custGeom>
              <a:avLst/>
              <a:gdLst>
                <a:gd name="connsiteX0" fmla="*/ 0 w 1480158"/>
                <a:gd name="connsiteY0" fmla="*/ 600474 h 600473"/>
                <a:gd name="connsiteX1" fmla="*/ 1480159 w 1480158"/>
                <a:gd name="connsiteY1" fmla="*/ 0 h 600473"/>
              </a:gdLst>
              <a:ahLst/>
              <a:cxnLst>
                <a:cxn ang="0">
                  <a:pos x="connsiteX0" y="connsiteY0"/>
                </a:cxn>
                <a:cxn ang="0">
                  <a:pos x="connsiteX1" y="connsiteY1"/>
                </a:cxn>
              </a:cxnLst>
              <a:rect l="l" t="t" r="r" b="b"/>
              <a:pathLst>
                <a:path w="1480158" h="600473">
                  <a:moveTo>
                    <a:pt x="0" y="600474"/>
                  </a:moveTo>
                  <a:lnTo>
                    <a:pt x="1480159" y="0"/>
                  </a:lnTo>
                </a:path>
              </a:pathLst>
            </a:custGeom>
            <a:ln w="6799" cap="flat">
              <a:solidFill>
                <a:srgbClr val="686868"/>
              </a:solidFill>
              <a:prstDash val="solid"/>
              <a:miter/>
            </a:ln>
          </p:spPr>
          <p:txBody>
            <a:bodyPr rtlCol="0" anchor="ctr"/>
            <a:lstStyle/>
            <a:p>
              <a:endParaRPr lang="de-DE"/>
            </a:p>
          </p:txBody>
        </p:sp>
        <p:sp>
          <p:nvSpPr>
            <p:cNvPr id="4463" name="Freihandform: Form 4462">
              <a:extLst>
                <a:ext uri="{FF2B5EF4-FFF2-40B4-BE49-F238E27FC236}">
                  <a16:creationId xmlns:a16="http://schemas.microsoft.com/office/drawing/2014/main" id="{0A0CB955-2AD9-42DF-9ACF-29C9F9BAC16B}"/>
                </a:ext>
              </a:extLst>
            </p:cNvPr>
            <p:cNvSpPr/>
            <p:nvPr/>
          </p:nvSpPr>
          <p:spPr>
            <a:xfrm>
              <a:off x="9197258" y="2530932"/>
              <a:ext cx="1327542" cy="446415"/>
            </a:xfrm>
            <a:custGeom>
              <a:avLst/>
              <a:gdLst>
                <a:gd name="connsiteX0" fmla="*/ 0 w 1327542"/>
                <a:gd name="connsiteY0" fmla="*/ 0 h 446415"/>
                <a:gd name="connsiteX1" fmla="*/ 1327543 w 1327542"/>
                <a:gd name="connsiteY1" fmla="*/ 0 h 446415"/>
                <a:gd name="connsiteX2" fmla="*/ 1327543 w 1327542"/>
                <a:gd name="connsiteY2" fmla="*/ 446415 h 446415"/>
                <a:gd name="connsiteX3" fmla="*/ 0 w 1327542"/>
                <a:gd name="connsiteY3" fmla="*/ 446415 h 446415"/>
              </a:gdLst>
              <a:ahLst/>
              <a:cxnLst>
                <a:cxn ang="0">
                  <a:pos x="connsiteX0" y="connsiteY0"/>
                </a:cxn>
                <a:cxn ang="0">
                  <a:pos x="connsiteX1" y="connsiteY1"/>
                </a:cxn>
                <a:cxn ang="0">
                  <a:pos x="connsiteX2" y="connsiteY2"/>
                </a:cxn>
                <a:cxn ang="0">
                  <a:pos x="connsiteX3" y="connsiteY3"/>
                </a:cxn>
              </a:cxnLst>
              <a:rect l="l" t="t" r="r" b="b"/>
              <a:pathLst>
                <a:path w="1327542" h="446415">
                  <a:moveTo>
                    <a:pt x="0" y="0"/>
                  </a:moveTo>
                  <a:lnTo>
                    <a:pt x="1327543" y="0"/>
                  </a:lnTo>
                  <a:lnTo>
                    <a:pt x="1327543" y="446415"/>
                  </a:lnTo>
                  <a:lnTo>
                    <a:pt x="0" y="446415"/>
                  </a:lnTo>
                  <a:close/>
                </a:path>
              </a:pathLst>
            </a:custGeom>
            <a:solidFill>
              <a:srgbClr val="FFFFFF"/>
            </a:solidFill>
            <a:ln w="6799" cap="flat">
              <a:solidFill>
                <a:srgbClr val="A5A5A5"/>
              </a:solidFill>
              <a:prstDash val="solid"/>
              <a:miter/>
            </a:ln>
          </p:spPr>
          <p:txBody>
            <a:bodyPr rtlCol="0" anchor="ctr"/>
            <a:lstStyle/>
            <a:p>
              <a:endParaRPr lang="de-DE"/>
            </a:p>
          </p:txBody>
        </p:sp>
        <p:sp>
          <p:nvSpPr>
            <p:cNvPr id="4464" name="Freihandform: Form 4463">
              <a:extLst>
                <a:ext uri="{FF2B5EF4-FFF2-40B4-BE49-F238E27FC236}">
                  <a16:creationId xmlns:a16="http://schemas.microsoft.com/office/drawing/2014/main" id="{B03049FF-DC39-9C8F-CB72-7E83D0FC2A64}"/>
                </a:ext>
              </a:extLst>
            </p:cNvPr>
            <p:cNvSpPr/>
            <p:nvPr/>
          </p:nvSpPr>
          <p:spPr>
            <a:xfrm>
              <a:off x="3811816" y="2735683"/>
              <a:ext cx="469393" cy="1395341"/>
            </a:xfrm>
            <a:custGeom>
              <a:avLst/>
              <a:gdLst>
                <a:gd name="connsiteX0" fmla="*/ 469394 w 469393"/>
                <a:gd name="connsiteY0" fmla="*/ 0 h 1395341"/>
                <a:gd name="connsiteX1" fmla="*/ 0 w 469393"/>
                <a:gd name="connsiteY1" fmla="*/ 1395342 h 1395341"/>
              </a:gdLst>
              <a:ahLst/>
              <a:cxnLst>
                <a:cxn ang="0">
                  <a:pos x="connsiteX0" y="connsiteY0"/>
                </a:cxn>
                <a:cxn ang="0">
                  <a:pos x="connsiteX1" y="connsiteY1"/>
                </a:cxn>
              </a:cxnLst>
              <a:rect l="l" t="t" r="r" b="b"/>
              <a:pathLst>
                <a:path w="469393" h="1395341">
                  <a:moveTo>
                    <a:pt x="469394" y="0"/>
                  </a:moveTo>
                  <a:lnTo>
                    <a:pt x="0" y="1395342"/>
                  </a:lnTo>
                </a:path>
              </a:pathLst>
            </a:custGeom>
            <a:ln w="6799" cap="flat">
              <a:solidFill>
                <a:srgbClr val="686868"/>
              </a:solidFill>
              <a:prstDash val="solid"/>
              <a:miter/>
            </a:ln>
          </p:spPr>
          <p:txBody>
            <a:bodyPr rtlCol="0" anchor="ctr"/>
            <a:lstStyle/>
            <a:p>
              <a:endParaRPr lang="de-DE"/>
            </a:p>
          </p:txBody>
        </p:sp>
        <p:sp>
          <p:nvSpPr>
            <p:cNvPr id="4465" name="Freihandform: Form 4464">
              <a:extLst>
                <a:ext uri="{FF2B5EF4-FFF2-40B4-BE49-F238E27FC236}">
                  <a16:creationId xmlns:a16="http://schemas.microsoft.com/office/drawing/2014/main" id="{8603FB9D-D9EB-F7E2-6531-A132B60D1723}"/>
                </a:ext>
              </a:extLst>
            </p:cNvPr>
            <p:cNvSpPr/>
            <p:nvPr/>
          </p:nvSpPr>
          <p:spPr>
            <a:xfrm>
              <a:off x="2597763" y="4104849"/>
              <a:ext cx="1327542" cy="446415"/>
            </a:xfrm>
            <a:custGeom>
              <a:avLst/>
              <a:gdLst>
                <a:gd name="connsiteX0" fmla="*/ 0 w 1327542"/>
                <a:gd name="connsiteY0" fmla="*/ 0 h 446415"/>
                <a:gd name="connsiteX1" fmla="*/ 1327543 w 1327542"/>
                <a:gd name="connsiteY1" fmla="*/ 0 h 446415"/>
                <a:gd name="connsiteX2" fmla="*/ 1327543 w 1327542"/>
                <a:gd name="connsiteY2" fmla="*/ 446416 h 446415"/>
                <a:gd name="connsiteX3" fmla="*/ 0 w 1327542"/>
                <a:gd name="connsiteY3" fmla="*/ 446416 h 446415"/>
              </a:gdLst>
              <a:ahLst/>
              <a:cxnLst>
                <a:cxn ang="0">
                  <a:pos x="connsiteX0" y="connsiteY0"/>
                </a:cxn>
                <a:cxn ang="0">
                  <a:pos x="connsiteX1" y="connsiteY1"/>
                </a:cxn>
                <a:cxn ang="0">
                  <a:pos x="connsiteX2" y="connsiteY2"/>
                </a:cxn>
                <a:cxn ang="0">
                  <a:pos x="connsiteX3" y="connsiteY3"/>
                </a:cxn>
              </a:cxnLst>
              <a:rect l="l" t="t" r="r" b="b"/>
              <a:pathLst>
                <a:path w="1327542" h="446415">
                  <a:moveTo>
                    <a:pt x="0" y="0"/>
                  </a:moveTo>
                  <a:lnTo>
                    <a:pt x="1327543" y="0"/>
                  </a:lnTo>
                  <a:lnTo>
                    <a:pt x="1327543" y="446416"/>
                  </a:lnTo>
                  <a:lnTo>
                    <a:pt x="0" y="446416"/>
                  </a:lnTo>
                  <a:close/>
                </a:path>
              </a:pathLst>
            </a:custGeom>
            <a:solidFill>
              <a:srgbClr val="FFFFFF"/>
            </a:solidFill>
            <a:ln w="6799" cap="flat">
              <a:solidFill>
                <a:srgbClr val="A5A5A5"/>
              </a:solidFill>
              <a:prstDash val="solid"/>
              <a:miter/>
            </a:ln>
          </p:spPr>
          <p:txBody>
            <a:bodyPr rtlCol="0" anchor="ctr"/>
            <a:lstStyle/>
            <a:p>
              <a:endParaRPr lang="de-DE"/>
            </a:p>
          </p:txBody>
        </p:sp>
        <p:grpSp>
          <p:nvGrpSpPr>
            <p:cNvPr id="4466" name="Grafik 1750">
              <a:extLst>
                <a:ext uri="{FF2B5EF4-FFF2-40B4-BE49-F238E27FC236}">
                  <a16:creationId xmlns:a16="http://schemas.microsoft.com/office/drawing/2014/main" id="{B38F1D14-F3D3-C518-E982-BC7CDD48AFF1}"/>
                </a:ext>
              </a:extLst>
            </p:cNvPr>
            <p:cNvGrpSpPr/>
            <p:nvPr/>
          </p:nvGrpSpPr>
          <p:grpSpPr>
            <a:xfrm>
              <a:off x="4220249" y="2662143"/>
              <a:ext cx="134681" cy="118660"/>
              <a:chOff x="4220249" y="2662143"/>
              <a:chExt cx="134681" cy="118660"/>
            </a:xfrm>
          </p:grpSpPr>
          <p:sp>
            <p:nvSpPr>
              <p:cNvPr id="4467" name="Freihandform: Form 4466">
                <a:extLst>
                  <a:ext uri="{FF2B5EF4-FFF2-40B4-BE49-F238E27FC236}">
                    <a16:creationId xmlns:a16="http://schemas.microsoft.com/office/drawing/2014/main" id="{55E0EB56-12A1-C208-7317-0E05F0767F0F}"/>
                  </a:ext>
                </a:extLst>
              </p:cNvPr>
              <p:cNvSpPr/>
              <p:nvPr/>
            </p:nvSpPr>
            <p:spPr>
              <a:xfrm>
                <a:off x="4220249" y="2662143"/>
                <a:ext cx="134681" cy="118660"/>
              </a:xfrm>
              <a:custGeom>
                <a:avLst/>
                <a:gdLst>
                  <a:gd name="connsiteX0" fmla="*/ 128127 w 134681"/>
                  <a:gd name="connsiteY0" fmla="*/ 118660 h 118660"/>
                  <a:gd name="connsiteX1" fmla="*/ 6396 w 134681"/>
                  <a:gd name="connsiteY1" fmla="*/ 118089 h 118660"/>
                  <a:gd name="connsiteX2" fmla="*/ 0 w 134681"/>
                  <a:gd name="connsiteY2" fmla="*/ 111631 h 118660"/>
                  <a:gd name="connsiteX3" fmla="*/ 1007 w 134681"/>
                  <a:gd name="connsiteY3" fmla="*/ 108447 h 118660"/>
                  <a:gd name="connsiteX4" fmla="*/ 62247 w 134681"/>
                  <a:gd name="connsiteY4" fmla="*/ 3292 h 118660"/>
                  <a:gd name="connsiteX5" fmla="*/ 71147 w 134681"/>
                  <a:gd name="connsiteY5" fmla="*/ 863 h 118660"/>
                  <a:gd name="connsiteX6" fmla="*/ 73358 w 134681"/>
                  <a:gd name="connsiteY6" fmla="*/ 3340 h 118660"/>
                  <a:gd name="connsiteX7" fmla="*/ 133856 w 134681"/>
                  <a:gd name="connsiteY7" fmla="*/ 109059 h 118660"/>
                  <a:gd name="connsiteX8" fmla="*/ 131345 w 134681"/>
                  <a:gd name="connsiteY8" fmla="*/ 117694 h 118660"/>
                  <a:gd name="connsiteX9" fmla="*/ 128127 w 134681"/>
                  <a:gd name="connsiteY9" fmla="*/ 118660 h 11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681" h="118660">
                    <a:moveTo>
                      <a:pt x="128127" y="118660"/>
                    </a:moveTo>
                    <a:lnTo>
                      <a:pt x="6396" y="118089"/>
                    </a:lnTo>
                    <a:cubicBezTo>
                      <a:pt x="2933" y="118075"/>
                      <a:pt x="-13" y="115095"/>
                      <a:pt x="0" y="111631"/>
                    </a:cubicBezTo>
                    <a:cubicBezTo>
                      <a:pt x="14" y="110406"/>
                      <a:pt x="265" y="109427"/>
                      <a:pt x="1007" y="108447"/>
                    </a:cubicBezTo>
                    <a:lnTo>
                      <a:pt x="62247" y="3292"/>
                    </a:lnTo>
                    <a:cubicBezTo>
                      <a:pt x="63989" y="73"/>
                      <a:pt x="67949" y="-886"/>
                      <a:pt x="71147" y="863"/>
                    </a:cubicBezTo>
                    <a:cubicBezTo>
                      <a:pt x="72141" y="1366"/>
                      <a:pt x="72869" y="2346"/>
                      <a:pt x="73358" y="3340"/>
                    </a:cubicBezTo>
                    <a:lnTo>
                      <a:pt x="133856" y="109059"/>
                    </a:lnTo>
                    <a:cubicBezTo>
                      <a:pt x="135571" y="112033"/>
                      <a:pt x="134557" y="115979"/>
                      <a:pt x="131345" y="117694"/>
                    </a:cubicBezTo>
                    <a:cubicBezTo>
                      <a:pt x="130359" y="118170"/>
                      <a:pt x="129359" y="118674"/>
                      <a:pt x="128127" y="118660"/>
                    </a:cubicBezTo>
                  </a:path>
                </a:pathLst>
              </a:custGeom>
              <a:solidFill>
                <a:srgbClr val="E52553"/>
              </a:solidFill>
              <a:ln w="6799" cap="flat">
                <a:solidFill>
                  <a:srgbClr val="1D1D1B"/>
                </a:solidFill>
                <a:prstDash val="solid"/>
                <a:miter/>
              </a:ln>
            </p:spPr>
            <p:txBody>
              <a:bodyPr rtlCol="0" anchor="ctr"/>
              <a:lstStyle/>
              <a:p>
                <a:endParaRPr lang="de-DE"/>
              </a:p>
            </p:txBody>
          </p:sp>
          <p:sp>
            <p:nvSpPr>
              <p:cNvPr id="4468" name="Freihandform: Form 4467">
                <a:extLst>
                  <a:ext uri="{FF2B5EF4-FFF2-40B4-BE49-F238E27FC236}">
                    <a16:creationId xmlns:a16="http://schemas.microsoft.com/office/drawing/2014/main" id="{0890E356-BA08-2210-84B7-2B7D81CB828D}"/>
                  </a:ext>
                </a:extLst>
              </p:cNvPr>
              <p:cNvSpPr/>
              <p:nvPr/>
            </p:nvSpPr>
            <p:spPr>
              <a:xfrm>
                <a:off x="4279012" y="2691135"/>
                <a:ext cx="15820" cy="78781"/>
              </a:xfrm>
              <a:custGeom>
                <a:avLst/>
                <a:gdLst>
                  <a:gd name="connsiteX0" fmla="*/ 2198 w 15820"/>
                  <a:gd name="connsiteY0" fmla="*/ 44548 h 78781"/>
                  <a:gd name="connsiteX1" fmla="*/ 483 w 15820"/>
                  <a:gd name="connsiteY1" fmla="*/ 19631 h 78781"/>
                  <a:gd name="connsiteX2" fmla="*/ 0 w 15820"/>
                  <a:gd name="connsiteY2" fmla="*/ 9172 h 78781"/>
                  <a:gd name="connsiteX3" fmla="*/ 2245 w 15820"/>
                  <a:gd name="connsiteY3" fmla="*/ 2429 h 78781"/>
                  <a:gd name="connsiteX4" fmla="*/ 8199 w 15820"/>
                  <a:gd name="connsiteY4" fmla="*/ 0 h 78781"/>
                  <a:gd name="connsiteX5" fmla="*/ 14194 w 15820"/>
                  <a:gd name="connsiteY5" fmla="*/ 3089 h 78781"/>
                  <a:gd name="connsiteX6" fmla="*/ 15718 w 15820"/>
                  <a:gd name="connsiteY6" fmla="*/ 12010 h 78781"/>
                  <a:gd name="connsiteX7" fmla="*/ 15371 w 15820"/>
                  <a:gd name="connsiteY7" fmla="*/ 18977 h 78781"/>
                  <a:gd name="connsiteX8" fmla="*/ 13180 w 15820"/>
                  <a:gd name="connsiteY8" fmla="*/ 44637 h 78781"/>
                  <a:gd name="connsiteX9" fmla="*/ 11629 w 15820"/>
                  <a:gd name="connsiteY9" fmla="*/ 51666 h 78781"/>
                  <a:gd name="connsiteX10" fmla="*/ 7675 w 15820"/>
                  <a:gd name="connsiteY10" fmla="*/ 54115 h 78781"/>
                  <a:gd name="connsiteX11" fmla="*/ 3776 w 15820"/>
                  <a:gd name="connsiteY11" fmla="*/ 51754 h 78781"/>
                  <a:gd name="connsiteX12" fmla="*/ 2198 w 15820"/>
                  <a:gd name="connsiteY12" fmla="*/ 44548 h 78781"/>
                  <a:gd name="connsiteX13" fmla="*/ 8036 w 15820"/>
                  <a:gd name="connsiteY13" fmla="*/ 78781 h 78781"/>
                  <a:gd name="connsiteX14" fmla="*/ 2497 w 15820"/>
                  <a:gd name="connsiteY14" fmla="*/ 76733 h 78781"/>
                  <a:gd name="connsiteX15" fmla="*/ 116 w 15820"/>
                  <a:gd name="connsiteY15" fmla="*/ 70990 h 78781"/>
                  <a:gd name="connsiteX16" fmla="*/ 2368 w 15820"/>
                  <a:gd name="connsiteY16" fmla="*/ 65485 h 78781"/>
                  <a:gd name="connsiteX17" fmla="*/ 7900 w 15820"/>
                  <a:gd name="connsiteY17" fmla="*/ 63219 h 78781"/>
                  <a:gd name="connsiteX18" fmla="*/ 13493 w 15820"/>
                  <a:gd name="connsiteY18" fmla="*/ 65465 h 78781"/>
                  <a:gd name="connsiteX19" fmla="*/ 15820 w 15820"/>
                  <a:gd name="connsiteY19" fmla="*/ 70956 h 78781"/>
                  <a:gd name="connsiteX20" fmla="*/ 13493 w 15820"/>
                  <a:gd name="connsiteY20" fmla="*/ 76685 h 78781"/>
                  <a:gd name="connsiteX21" fmla="*/ 8036 w 15820"/>
                  <a:gd name="connsiteY21" fmla="*/ 78781 h 7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820" h="78781">
                    <a:moveTo>
                      <a:pt x="2198" y="44548"/>
                    </a:moveTo>
                    <a:lnTo>
                      <a:pt x="483" y="19631"/>
                    </a:lnTo>
                    <a:cubicBezTo>
                      <a:pt x="163" y="14772"/>
                      <a:pt x="0" y="11282"/>
                      <a:pt x="0" y="9172"/>
                    </a:cubicBezTo>
                    <a:cubicBezTo>
                      <a:pt x="-7" y="6294"/>
                      <a:pt x="742" y="4042"/>
                      <a:pt x="2245" y="2429"/>
                    </a:cubicBezTo>
                    <a:cubicBezTo>
                      <a:pt x="3756" y="816"/>
                      <a:pt x="5743" y="7"/>
                      <a:pt x="8199" y="0"/>
                    </a:cubicBezTo>
                    <a:cubicBezTo>
                      <a:pt x="11180" y="0"/>
                      <a:pt x="13180" y="1021"/>
                      <a:pt x="14194" y="3089"/>
                    </a:cubicBezTo>
                    <a:cubicBezTo>
                      <a:pt x="15201" y="5144"/>
                      <a:pt x="15711" y="8118"/>
                      <a:pt x="15718" y="12010"/>
                    </a:cubicBezTo>
                    <a:cubicBezTo>
                      <a:pt x="15725" y="14296"/>
                      <a:pt x="15602" y="16623"/>
                      <a:pt x="15371" y="18977"/>
                    </a:cubicBezTo>
                    <a:lnTo>
                      <a:pt x="13180" y="44637"/>
                    </a:lnTo>
                    <a:cubicBezTo>
                      <a:pt x="12942" y="47692"/>
                      <a:pt x="12425" y="50033"/>
                      <a:pt x="11629" y="51666"/>
                    </a:cubicBezTo>
                    <a:cubicBezTo>
                      <a:pt x="10832" y="53299"/>
                      <a:pt x="9513" y="54108"/>
                      <a:pt x="7675" y="54115"/>
                    </a:cubicBezTo>
                    <a:cubicBezTo>
                      <a:pt x="5804" y="54115"/>
                      <a:pt x="4504" y="53333"/>
                      <a:pt x="3776" y="51754"/>
                    </a:cubicBezTo>
                    <a:cubicBezTo>
                      <a:pt x="3035" y="50182"/>
                      <a:pt x="2518" y="47774"/>
                      <a:pt x="2198" y="44548"/>
                    </a:cubicBezTo>
                    <a:close/>
                    <a:moveTo>
                      <a:pt x="8036" y="78781"/>
                    </a:moveTo>
                    <a:cubicBezTo>
                      <a:pt x="5920" y="78781"/>
                      <a:pt x="4069" y="78101"/>
                      <a:pt x="2497" y="76733"/>
                    </a:cubicBezTo>
                    <a:cubicBezTo>
                      <a:pt x="919" y="75365"/>
                      <a:pt x="123" y="73453"/>
                      <a:pt x="116" y="70990"/>
                    </a:cubicBezTo>
                    <a:cubicBezTo>
                      <a:pt x="109" y="68840"/>
                      <a:pt x="857" y="66996"/>
                      <a:pt x="2368" y="65485"/>
                    </a:cubicBezTo>
                    <a:cubicBezTo>
                      <a:pt x="3879" y="63975"/>
                      <a:pt x="5716" y="63219"/>
                      <a:pt x="7900" y="63219"/>
                    </a:cubicBezTo>
                    <a:cubicBezTo>
                      <a:pt x="10084" y="63213"/>
                      <a:pt x="11955" y="63954"/>
                      <a:pt x="13493" y="65465"/>
                    </a:cubicBezTo>
                    <a:cubicBezTo>
                      <a:pt x="15045" y="66976"/>
                      <a:pt x="15820" y="68799"/>
                      <a:pt x="15820" y="70956"/>
                    </a:cubicBezTo>
                    <a:cubicBezTo>
                      <a:pt x="15827" y="73379"/>
                      <a:pt x="15051" y="75297"/>
                      <a:pt x="13493" y="76685"/>
                    </a:cubicBezTo>
                    <a:cubicBezTo>
                      <a:pt x="11935" y="78074"/>
                      <a:pt x="10111" y="78774"/>
                      <a:pt x="8036" y="78781"/>
                    </a:cubicBezTo>
                    <a:close/>
                  </a:path>
                </a:pathLst>
              </a:custGeom>
              <a:solidFill>
                <a:srgbClr val="FFFFFF"/>
              </a:solidFill>
              <a:ln w="6799" cap="flat">
                <a:noFill/>
                <a:prstDash val="solid"/>
                <a:miter/>
              </a:ln>
            </p:spPr>
            <p:txBody>
              <a:bodyPr rtlCol="0" anchor="ctr"/>
              <a:lstStyle/>
              <a:p>
                <a:endParaRPr lang="de-DE"/>
              </a:p>
            </p:txBody>
          </p:sp>
        </p:grpSp>
      </p:grpSp>
      <p:grpSp>
        <p:nvGrpSpPr>
          <p:cNvPr id="3079" name="Grafik 1750">
            <a:extLst>
              <a:ext uri="{FF2B5EF4-FFF2-40B4-BE49-F238E27FC236}">
                <a16:creationId xmlns:a16="http://schemas.microsoft.com/office/drawing/2014/main" id="{86F566D2-D408-BF76-DC3A-BE1F478BB68C}"/>
              </a:ext>
            </a:extLst>
          </p:cNvPr>
          <p:cNvGrpSpPr/>
          <p:nvPr/>
        </p:nvGrpSpPr>
        <p:grpSpPr>
          <a:xfrm>
            <a:off x="-3105" y="0"/>
            <a:ext cx="10524997" cy="7559558"/>
            <a:chOff x="-3105" y="0"/>
            <a:chExt cx="10524997" cy="7559558"/>
          </a:xfrm>
        </p:grpSpPr>
        <p:grpSp>
          <p:nvGrpSpPr>
            <p:cNvPr id="3080" name="Grafik 1750">
              <a:extLst>
                <a:ext uri="{FF2B5EF4-FFF2-40B4-BE49-F238E27FC236}">
                  <a16:creationId xmlns:a16="http://schemas.microsoft.com/office/drawing/2014/main" id="{A6EFDC27-F35E-A78C-D418-B9E500B69568}"/>
                </a:ext>
              </a:extLst>
            </p:cNvPr>
            <p:cNvGrpSpPr/>
            <p:nvPr/>
          </p:nvGrpSpPr>
          <p:grpSpPr>
            <a:xfrm>
              <a:off x="40041" y="1465532"/>
              <a:ext cx="2495083" cy="5374987"/>
              <a:chOff x="40041" y="1465532"/>
              <a:chExt cx="2495083" cy="5374987"/>
            </a:xfrm>
          </p:grpSpPr>
          <p:sp>
            <p:nvSpPr>
              <p:cNvPr id="4489" name="Freihandform: Form 4488">
                <a:extLst>
                  <a:ext uri="{FF2B5EF4-FFF2-40B4-BE49-F238E27FC236}">
                    <a16:creationId xmlns:a16="http://schemas.microsoft.com/office/drawing/2014/main" id="{E6F18C37-42FE-EC8B-A76B-5D60EE3244EC}"/>
                  </a:ext>
                </a:extLst>
              </p:cNvPr>
              <p:cNvSpPr/>
              <p:nvPr/>
            </p:nvSpPr>
            <p:spPr>
              <a:xfrm>
                <a:off x="46846" y="1465669"/>
                <a:ext cx="2475524" cy="5368059"/>
              </a:xfrm>
              <a:custGeom>
                <a:avLst/>
                <a:gdLst>
                  <a:gd name="connsiteX0" fmla="*/ 0 w 2403064"/>
                  <a:gd name="connsiteY0" fmla="*/ 0 h 5161863"/>
                  <a:gd name="connsiteX1" fmla="*/ 2403065 w 2403064"/>
                  <a:gd name="connsiteY1" fmla="*/ 0 h 5161863"/>
                  <a:gd name="connsiteX2" fmla="*/ 2403065 w 2403064"/>
                  <a:gd name="connsiteY2" fmla="*/ 5161863 h 5161863"/>
                  <a:gd name="connsiteX3" fmla="*/ 0 w 2403064"/>
                  <a:gd name="connsiteY3" fmla="*/ 5161863 h 5161863"/>
                </a:gdLst>
                <a:ahLst/>
                <a:cxnLst>
                  <a:cxn ang="0">
                    <a:pos x="connsiteX0" y="connsiteY0"/>
                  </a:cxn>
                  <a:cxn ang="0">
                    <a:pos x="connsiteX1" y="connsiteY1"/>
                  </a:cxn>
                  <a:cxn ang="0">
                    <a:pos x="connsiteX2" y="connsiteY2"/>
                  </a:cxn>
                  <a:cxn ang="0">
                    <a:pos x="connsiteX3" y="connsiteY3"/>
                  </a:cxn>
                </a:cxnLst>
                <a:rect l="l" t="t" r="r" b="b"/>
                <a:pathLst>
                  <a:path w="2403064" h="5161863">
                    <a:moveTo>
                      <a:pt x="0" y="0"/>
                    </a:moveTo>
                    <a:lnTo>
                      <a:pt x="2403065" y="0"/>
                    </a:lnTo>
                    <a:lnTo>
                      <a:pt x="2403065" y="5161863"/>
                    </a:lnTo>
                    <a:lnTo>
                      <a:pt x="0" y="5161863"/>
                    </a:lnTo>
                    <a:close/>
                  </a:path>
                </a:pathLst>
              </a:custGeom>
              <a:solidFill>
                <a:srgbClr val="FFFFFF"/>
              </a:solidFill>
              <a:ln w="6799" cap="flat">
                <a:noFill/>
                <a:prstDash val="solid"/>
                <a:miter/>
              </a:ln>
            </p:spPr>
            <p:txBody>
              <a:bodyPr rtlCol="0" anchor="ctr"/>
              <a:lstStyle/>
              <a:p>
                <a:endParaRPr lang="de-DE" dirty="0"/>
              </a:p>
            </p:txBody>
          </p:sp>
          <p:sp>
            <p:nvSpPr>
              <p:cNvPr id="4490" name="Freihandform: Form 4489">
                <a:extLst>
                  <a:ext uri="{FF2B5EF4-FFF2-40B4-BE49-F238E27FC236}">
                    <a16:creationId xmlns:a16="http://schemas.microsoft.com/office/drawing/2014/main" id="{347D8C4D-83CA-DB13-016E-4A9EC821CCD9}"/>
                  </a:ext>
                </a:extLst>
              </p:cNvPr>
              <p:cNvSpPr/>
              <p:nvPr/>
            </p:nvSpPr>
            <p:spPr>
              <a:xfrm>
                <a:off x="40041" y="1465532"/>
                <a:ext cx="2495083" cy="5374987"/>
              </a:xfrm>
              <a:custGeom>
                <a:avLst/>
                <a:gdLst>
                  <a:gd name="connsiteX0" fmla="*/ 2416674 w 2416673"/>
                  <a:gd name="connsiteY0" fmla="*/ 5175465 h 5175465"/>
                  <a:gd name="connsiteX1" fmla="*/ 0 w 2416673"/>
                  <a:gd name="connsiteY1" fmla="*/ 5175465 h 5175465"/>
                  <a:gd name="connsiteX2" fmla="*/ 0 w 2416673"/>
                  <a:gd name="connsiteY2" fmla="*/ 0 h 5175465"/>
                  <a:gd name="connsiteX3" fmla="*/ 2416674 w 2416673"/>
                  <a:gd name="connsiteY3" fmla="*/ 0 h 5175465"/>
                  <a:gd name="connsiteX4" fmla="*/ 2416674 w 2416673"/>
                  <a:gd name="connsiteY4" fmla="*/ 5175465 h 5175465"/>
                  <a:gd name="connsiteX5" fmla="*/ 13609 w 2416673"/>
                  <a:gd name="connsiteY5" fmla="*/ 5161857 h 5175465"/>
                  <a:gd name="connsiteX6" fmla="*/ 2403065 w 2416673"/>
                  <a:gd name="connsiteY6" fmla="*/ 5161857 h 5175465"/>
                  <a:gd name="connsiteX7" fmla="*/ 2403065 w 2416673"/>
                  <a:gd name="connsiteY7" fmla="*/ 13609 h 5175465"/>
                  <a:gd name="connsiteX8" fmla="*/ 13609 w 2416673"/>
                  <a:gd name="connsiteY8" fmla="*/ 13609 h 5175465"/>
                  <a:gd name="connsiteX9" fmla="*/ 13609 w 2416673"/>
                  <a:gd name="connsiteY9" fmla="*/ 5161857 h 517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6673" h="5175465">
                    <a:moveTo>
                      <a:pt x="2416674" y="5175465"/>
                    </a:moveTo>
                    <a:lnTo>
                      <a:pt x="0" y="5175465"/>
                    </a:lnTo>
                    <a:lnTo>
                      <a:pt x="0" y="0"/>
                    </a:lnTo>
                    <a:lnTo>
                      <a:pt x="2416674" y="0"/>
                    </a:lnTo>
                    <a:lnTo>
                      <a:pt x="2416674" y="5175465"/>
                    </a:lnTo>
                    <a:close/>
                    <a:moveTo>
                      <a:pt x="13609" y="5161857"/>
                    </a:moveTo>
                    <a:lnTo>
                      <a:pt x="2403065" y="5161857"/>
                    </a:lnTo>
                    <a:lnTo>
                      <a:pt x="2403065" y="13609"/>
                    </a:lnTo>
                    <a:lnTo>
                      <a:pt x="13609" y="13609"/>
                    </a:lnTo>
                    <a:lnTo>
                      <a:pt x="13609" y="5161857"/>
                    </a:lnTo>
                    <a:close/>
                  </a:path>
                </a:pathLst>
              </a:custGeom>
              <a:solidFill>
                <a:srgbClr val="A5A5A5"/>
              </a:solidFill>
              <a:ln w="6799" cap="flat">
                <a:noFill/>
                <a:prstDash val="solid"/>
                <a:miter/>
              </a:ln>
            </p:spPr>
            <p:txBody>
              <a:bodyPr rtlCol="0" anchor="ctr"/>
              <a:lstStyle/>
              <a:p>
                <a:endParaRPr lang="de-DE"/>
              </a:p>
            </p:txBody>
          </p:sp>
        </p:grpSp>
        <p:sp>
          <p:nvSpPr>
            <p:cNvPr id="3081" name="Freihandform: Form 3080">
              <a:extLst>
                <a:ext uri="{FF2B5EF4-FFF2-40B4-BE49-F238E27FC236}">
                  <a16:creationId xmlns:a16="http://schemas.microsoft.com/office/drawing/2014/main" id="{D3C144C6-EF96-0304-0967-E4A80E8F1DE9}"/>
                </a:ext>
              </a:extLst>
            </p:cNvPr>
            <p:cNvSpPr/>
            <p:nvPr/>
          </p:nvSpPr>
          <p:spPr>
            <a:xfrm>
              <a:off x="-3105" y="6806020"/>
              <a:ext cx="6358161" cy="753538"/>
            </a:xfrm>
            <a:custGeom>
              <a:avLst/>
              <a:gdLst>
                <a:gd name="connsiteX0" fmla="*/ 0 w 6265848"/>
                <a:gd name="connsiteY0" fmla="*/ 0 h 753538"/>
                <a:gd name="connsiteX1" fmla="*/ 6265848 w 6265848"/>
                <a:gd name="connsiteY1" fmla="*/ 0 h 753538"/>
                <a:gd name="connsiteX2" fmla="*/ 6265848 w 6265848"/>
                <a:gd name="connsiteY2" fmla="*/ 753539 h 753538"/>
                <a:gd name="connsiteX3" fmla="*/ 0 w 6265848"/>
                <a:gd name="connsiteY3" fmla="*/ 753539 h 753538"/>
              </a:gdLst>
              <a:ahLst/>
              <a:cxnLst>
                <a:cxn ang="0">
                  <a:pos x="connsiteX0" y="connsiteY0"/>
                </a:cxn>
                <a:cxn ang="0">
                  <a:pos x="connsiteX1" y="connsiteY1"/>
                </a:cxn>
                <a:cxn ang="0">
                  <a:pos x="connsiteX2" y="connsiteY2"/>
                </a:cxn>
                <a:cxn ang="0">
                  <a:pos x="connsiteX3" y="connsiteY3"/>
                </a:cxn>
              </a:cxnLst>
              <a:rect l="l" t="t" r="r" b="b"/>
              <a:pathLst>
                <a:path w="6265848" h="753538">
                  <a:moveTo>
                    <a:pt x="0" y="0"/>
                  </a:moveTo>
                  <a:lnTo>
                    <a:pt x="6265848" y="0"/>
                  </a:lnTo>
                  <a:lnTo>
                    <a:pt x="6265848" y="753539"/>
                  </a:lnTo>
                  <a:lnTo>
                    <a:pt x="0" y="753539"/>
                  </a:lnTo>
                  <a:close/>
                </a:path>
              </a:pathLst>
            </a:custGeom>
            <a:solidFill>
              <a:srgbClr val="FFFFFF"/>
            </a:solidFill>
            <a:ln w="13598" cap="flat">
              <a:solidFill>
                <a:srgbClr val="A5A5A5"/>
              </a:solidFill>
              <a:prstDash val="solid"/>
              <a:miter/>
            </a:ln>
          </p:spPr>
          <p:txBody>
            <a:bodyPr rtlCol="0" anchor="ctr"/>
            <a:lstStyle/>
            <a:p>
              <a:endParaRPr lang="de-DE" dirty="0"/>
            </a:p>
          </p:txBody>
        </p:sp>
        <p:sp>
          <p:nvSpPr>
            <p:cNvPr id="3082" name="Freihandform: Form 3081">
              <a:extLst>
                <a:ext uri="{FF2B5EF4-FFF2-40B4-BE49-F238E27FC236}">
                  <a16:creationId xmlns:a16="http://schemas.microsoft.com/office/drawing/2014/main" id="{79A79CED-50E3-AE79-1F72-207667F02C44}"/>
                </a:ext>
              </a:extLst>
            </p:cNvPr>
            <p:cNvSpPr/>
            <p:nvPr/>
          </p:nvSpPr>
          <p:spPr>
            <a:xfrm>
              <a:off x="275140" y="6403435"/>
              <a:ext cx="291772" cy="257074"/>
            </a:xfrm>
            <a:custGeom>
              <a:avLst/>
              <a:gdLst>
                <a:gd name="connsiteX0" fmla="*/ 277572 w 291772"/>
                <a:gd name="connsiteY0" fmla="*/ 257073 h 257074"/>
                <a:gd name="connsiteX1" fmla="*/ 13854 w 291772"/>
                <a:gd name="connsiteY1" fmla="*/ 255842 h 257074"/>
                <a:gd name="connsiteX2" fmla="*/ 0 w 291772"/>
                <a:gd name="connsiteY2" fmla="*/ 241839 h 257074"/>
                <a:gd name="connsiteX3" fmla="*/ 2171 w 291772"/>
                <a:gd name="connsiteY3" fmla="*/ 234939 h 257074"/>
                <a:gd name="connsiteX4" fmla="*/ 134856 w 291772"/>
                <a:gd name="connsiteY4" fmla="*/ 7135 h 257074"/>
                <a:gd name="connsiteX5" fmla="*/ 154133 w 291772"/>
                <a:gd name="connsiteY5" fmla="*/ 1861 h 257074"/>
                <a:gd name="connsiteX6" fmla="*/ 158930 w 291772"/>
                <a:gd name="connsiteY6" fmla="*/ 7237 h 257074"/>
                <a:gd name="connsiteX7" fmla="*/ 289983 w 291772"/>
                <a:gd name="connsiteY7" fmla="*/ 236272 h 257074"/>
                <a:gd name="connsiteX8" fmla="*/ 284539 w 291772"/>
                <a:gd name="connsiteY8" fmla="*/ 254984 h 257074"/>
                <a:gd name="connsiteX9" fmla="*/ 277572 w 291772"/>
                <a:gd name="connsiteY9" fmla="*/ 257073 h 25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772" h="257074">
                  <a:moveTo>
                    <a:pt x="277572" y="257073"/>
                  </a:moveTo>
                  <a:lnTo>
                    <a:pt x="13854" y="255842"/>
                  </a:lnTo>
                  <a:cubicBezTo>
                    <a:pt x="6355" y="255808"/>
                    <a:pt x="-34" y="249344"/>
                    <a:pt x="0" y="241839"/>
                  </a:cubicBezTo>
                  <a:cubicBezTo>
                    <a:pt x="14" y="239185"/>
                    <a:pt x="565" y="237068"/>
                    <a:pt x="2171" y="234939"/>
                  </a:cubicBezTo>
                  <a:lnTo>
                    <a:pt x="134856" y="7135"/>
                  </a:lnTo>
                  <a:cubicBezTo>
                    <a:pt x="138619" y="174"/>
                    <a:pt x="147193" y="-1922"/>
                    <a:pt x="154133" y="1861"/>
                  </a:cubicBezTo>
                  <a:cubicBezTo>
                    <a:pt x="156270" y="2957"/>
                    <a:pt x="157862" y="5087"/>
                    <a:pt x="158930" y="7237"/>
                  </a:cubicBezTo>
                  <a:lnTo>
                    <a:pt x="289983" y="236272"/>
                  </a:lnTo>
                  <a:cubicBezTo>
                    <a:pt x="293698" y="242702"/>
                    <a:pt x="291507" y="251262"/>
                    <a:pt x="284539" y="254984"/>
                  </a:cubicBezTo>
                  <a:cubicBezTo>
                    <a:pt x="282396" y="256012"/>
                    <a:pt x="280239" y="257107"/>
                    <a:pt x="277572" y="257073"/>
                  </a:cubicBezTo>
                </a:path>
              </a:pathLst>
            </a:custGeom>
            <a:solidFill>
              <a:srgbClr val="E52553"/>
            </a:solidFill>
            <a:ln w="6799" cap="flat">
              <a:solidFill>
                <a:srgbClr val="1D1D1B"/>
              </a:solidFill>
              <a:prstDash val="solid"/>
              <a:miter/>
            </a:ln>
          </p:spPr>
          <p:txBody>
            <a:bodyPr rtlCol="0" anchor="ctr"/>
            <a:lstStyle/>
            <a:p>
              <a:endParaRPr lang="de-DE"/>
            </a:p>
          </p:txBody>
        </p:sp>
        <p:grpSp>
          <p:nvGrpSpPr>
            <p:cNvPr id="3083" name="Grafik 1750">
              <a:extLst>
                <a:ext uri="{FF2B5EF4-FFF2-40B4-BE49-F238E27FC236}">
                  <a16:creationId xmlns:a16="http://schemas.microsoft.com/office/drawing/2014/main" id="{BDAAB025-5DC7-3388-30EB-82594A292072}"/>
                </a:ext>
              </a:extLst>
            </p:cNvPr>
            <p:cNvGrpSpPr/>
            <p:nvPr/>
          </p:nvGrpSpPr>
          <p:grpSpPr>
            <a:xfrm>
              <a:off x="275140" y="6403435"/>
              <a:ext cx="291772" cy="257074"/>
              <a:chOff x="275140" y="6403435"/>
              <a:chExt cx="291772" cy="257074"/>
            </a:xfrm>
          </p:grpSpPr>
          <p:sp>
            <p:nvSpPr>
              <p:cNvPr id="4487" name="Freihandform: Form 4486">
                <a:extLst>
                  <a:ext uri="{FF2B5EF4-FFF2-40B4-BE49-F238E27FC236}">
                    <a16:creationId xmlns:a16="http://schemas.microsoft.com/office/drawing/2014/main" id="{196BFECC-45D5-1FCE-01D0-0ED949F95B9D}"/>
                  </a:ext>
                </a:extLst>
              </p:cNvPr>
              <p:cNvSpPr/>
              <p:nvPr/>
            </p:nvSpPr>
            <p:spPr>
              <a:xfrm>
                <a:off x="275140" y="6403435"/>
                <a:ext cx="291772" cy="257074"/>
              </a:xfrm>
              <a:custGeom>
                <a:avLst/>
                <a:gdLst>
                  <a:gd name="connsiteX0" fmla="*/ 277572 w 291772"/>
                  <a:gd name="connsiteY0" fmla="*/ 257073 h 257074"/>
                  <a:gd name="connsiteX1" fmla="*/ 13854 w 291772"/>
                  <a:gd name="connsiteY1" fmla="*/ 255842 h 257074"/>
                  <a:gd name="connsiteX2" fmla="*/ 0 w 291772"/>
                  <a:gd name="connsiteY2" fmla="*/ 241839 h 257074"/>
                  <a:gd name="connsiteX3" fmla="*/ 2171 w 291772"/>
                  <a:gd name="connsiteY3" fmla="*/ 234939 h 257074"/>
                  <a:gd name="connsiteX4" fmla="*/ 134856 w 291772"/>
                  <a:gd name="connsiteY4" fmla="*/ 7135 h 257074"/>
                  <a:gd name="connsiteX5" fmla="*/ 154133 w 291772"/>
                  <a:gd name="connsiteY5" fmla="*/ 1861 h 257074"/>
                  <a:gd name="connsiteX6" fmla="*/ 158930 w 291772"/>
                  <a:gd name="connsiteY6" fmla="*/ 7237 h 257074"/>
                  <a:gd name="connsiteX7" fmla="*/ 289983 w 291772"/>
                  <a:gd name="connsiteY7" fmla="*/ 236272 h 257074"/>
                  <a:gd name="connsiteX8" fmla="*/ 284539 w 291772"/>
                  <a:gd name="connsiteY8" fmla="*/ 254984 h 257074"/>
                  <a:gd name="connsiteX9" fmla="*/ 277572 w 291772"/>
                  <a:gd name="connsiteY9" fmla="*/ 257073 h 25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772" h="257074">
                    <a:moveTo>
                      <a:pt x="277572" y="257073"/>
                    </a:moveTo>
                    <a:lnTo>
                      <a:pt x="13854" y="255842"/>
                    </a:lnTo>
                    <a:cubicBezTo>
                      <a:pt x="6355" y="255808"/>
                      <a:pt x="-34" y="249344"/>
                      <a:pt x="0" y="241839"/>
                    </a:cubicBezTo>
                    <a:cubicBezTo>
                      <a:pt x="14" y="239185"/>
                      <a:pt x="565" y="237068"/>
                      <a:pt x="2171" y="234939"/>
                    </a:cubicBezTo>
                    <a:lnTo>
                      <a:pt x="134856" y="7135"/>
                    </a:lnTo>
                    <a:cubicBezTo>
                      <a:pt x="138619" y="174"/>
                      <a:pt x="147193" y="-1922"/>
                      <a:pt x="154133" y="1861"/>
                    </a:cubicBezTo>
                    <a:cubicBezTo>
                      <a:pt x="156270" y="2957"/>
                      <a:pt x="157862" y="5087"/>
                      <a:pt x="158930" y="7237"/>
                    </a:cubicBezTo>
                    <a:lnTo>
                      <a:pt x="289983" y="236272"/>
                    </a:lnTo>
                    <a:cubicBezTo>
                      <a:pt x="293698" y="242702"/>
                      <a:pt x="291507" y="251262"/>
                      <a:pt x="284539" y="254984"/>
                    </a:cubicBezTo>
                    <a:cubicBezTo>
                      <a:pt x="282396" y="256012"/>
                      <a:pt x="280239" y="257107"/>
                      <a:pt x="277572" y="257073"/>
                    </a:cubicBezTo>
                    <a:close/>
                  </a:path>
                </a:pathLst>
              </a:custGeom>
              <a:noFill/>
              <a:ln w="6799" cap="flat">
                <a:noFill/>
                <a:prstDash val="solid"/>
                <a:miter/>
              </a:ln>
            </p:spPr>
            <p:txBody>
              <a:bodyPr rtlCol="0" anchor="ctr"/>
              <a:lstStyle/>
              <a:p>
                <a:endParaRPr lang="de-DE"/>
              </a:p>
            </p:txBody>
          </p:sp>
          <p:sp>
            <p:nvSpPr>
              <p:cNvPr id="4488" name="Freihandform: Form 4487">
                <a:extLst>
                  <a:ext uri="{FF2B5EF4-FFF2-40B4-BE49-F238E27FC236}">
                    <a16:creationId xmlns:a16="http://schemas.microsoft.com/office/drawing/2014/main" id="{EA221CE3-6C38-90A5-3571-80255828E7C9}"/>
                  </a:ext>
                </a:extLst>
              </p:cNvPr>
              <p:cNvSpPr/>
              <p:nvPr/>
            </p:nvSpPr>
            <p:spPr>
              <a:xfrm>
                <a:off x="402232" y="6466039"/>
                <a:ext cx="34294" cy="170667"/>
              </a:xfrm>
              <a:custGeom>
                <a:avLst/>
                <a:gdLst>
                  <a:gd name="connsiteX0" fmla="*/ 4763 w 34294"/>
                  <a:gd name="connsiteY0" fmla="*/ 96520 h 170667"/>
                  <a:gd name="connsiteX1" fmla="*/ 1055 w 34294"/>
                  <a:gd name="connsiteY1" fmla="*/ 42527 h 170667"/>
                  <a:gd name="connsiteX2" fmla="*/ 0 w 34294"/>
                  <a:gd name="connsiteY2" fmla="*/ 19869 h 170667"/>
                  <a:gd name="connsiteX3" fmla="*/ 4879 w 34294"/>
                  <a:gd name="connsiteY3" fmla="*/ 5267 h 170667"/>
                  <a:gd name="connsiteX4" fmla="*/ 17780 w 34294"/>
                  <a:gd name="connsiteY4" fmla="*/ 0 h 170667"/>
                  <a:gd name="connsiteX5" fmla="*/ 30756 w 34294"/>
                  <a:gd name="connsiteY5" fmla="*/ 6675 h 170667"/>
                  <a:gd name="connsiteX6" fmla="*/ 34056 w 34294"/>
                  <a:gd name="connsiteY6" fmla="*/ 26013 h 170667"/>
                  <a:gd name="connsiteX7" fmla="*/ 33294 w 34294"/>
                  <a:gd name="connsiteY7" fmla="*/ 41119 h 170667"/>
                  <a:gd name="connsiteX8" fmla="*/ 28551 w 34294"/>
                  <a:gd name="connsiteY8" fmla="*/ 96704 h 170667"/>
                  <a:gd name="connsiteX9" fmla="*/ 25197 w 34294"/>
                  <a:gd name="connsiteY9" fmla="*/ 111925 h 170667"/>
                  <a:gd name="connsiteX10" fmla="*/ 16637 w 34294"/>
                  <a:gd name="connsiteY10" fmla="*/ 117233 h 170667"/>
                  <a:gd name="connsiteX11" fmla="*/ 8172 w 34294"/>
                  <a:gd name="connsiteY11" fmla="*/ 112123 h 170667"/>
                  <a:gd name="connsiteX12" fmla="*/ 4763 w 34294"/>
                  <a:gd name="connsiteY12" fmla="*/ 96520 h 170667"/>
                  <a:gd name="connsiteX13" fmla="*/ 17413 w 34294"/>
                  <a:gd name="connsiteY13" fmla="*/ 170668 h 170667"/>
                  <a:gd name="connsiteX14" fmla="*/ 5396 w 34294"/>
                  <a:gd name="connsiteY14" fmla="*/ 166245 h 170667"/>
                  <a:gd name="connsiteX15" fmla="*/ 245 w 34294"/>
                  <a:gd name="connsiteY15" fmla="*/ 153799 h 170667"/>
                  <a:gd name="connsiteX16" fmla="*/ 5131 w 34294"/>
                  <a:gd name="connsiteY16" fmla="*/ 141899 h 170667"/>
                  <a:gd name="connsiteX17" fmla="*/ 17127 w 34294"/>
                  <a:gd name="connsiteY17" fmla="*/ 136965 h 170667"/>
                  <a:gd name="connsiteX18" fmla="*/ 29252 w 34294"/>
                  <a:gd name="connsiteY18" fmla="*/ 141851 h 170667"/>
                  <a:gd name="connsiteX19" fmla="*/ 34294 w 34294"/>
                  <a:gd name="connsiteY19" fmla="*/ 153738 h 170667"/>
                  <a:gd name="connsiteX20" fmla="*/ 29245 w 34294"/>
                  <a:gd name="connsiteY20" fmla="*/ 166143 h 170667"/>
                  <a:gd name="connsiteX21" fmla="*/ 17413 w 34294"/>
                  <a:gd name="connsiteY21" fmla="*/ 170668 h 17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294" h="170667">
                    <a:moveTo>
                      <a:pt x="4763" y="96520"/>
                    </a:moveTo>
                    <a:lnTo>
                      <a:pt x="1055" y="42527"/>
                    </a:lnTo>
                    <a:cubicBezTo>
                      <a:pt x="361" y="32001"/>
                      <a:pt x="7" y="24455"/>
                      <a:pt x="0" y="19869"/>
                    </a:cubicBezTo>
                    <a:cubicBezTo>
                      <a:pt x="-14" y="13629"/>
                      <a:pt x="1613" y="8764"/>
                      <a:pt x="4879" y="5267"/>
                    </a:cubicBezTo>
                    <a:cubicBezTo>
                      <a:pt x="8145" y="1769"/>
                      <a:pt x="12439" y="13"/>
                      <a:pt x="17780" y="0"/>
                    </a:cubicBezTo>
                    <a:cubicBezTo>
                      <a:pt x="24244" y="-14"/>
                      <a:pt x="28565" y="2218"/>
                      <a:pt x="30756" y="6675"/>
                    </a:cubicBezTo>
                    <a:cubicBezTo>
                      <a:pt x="32940" y="11146"/>
                      <a:pt x="34042" y="17589"/>
                      <a:pt x="34056" y="26013"/>
                    </a:cubicBezTo>
                    <a:cubicBezTo>
                      <a:pt x="34063" y="30974"/>
                      <a:pt x="33811" y="36009"/>
                      <a:pt x="33294" y="41119"/>
                    </a:cubicBezTo>
                    <a:lnTo>
                      <a:pt x="28551" y="96704"/>
                    </a:lnTo>
                    <a:cubicBezTo>
                      <a:pt x="28034" y="103318"/>
                      <a:pt x="26918" y="108394"/>
                      <a:pt x="25197" y="111925"/>
                    </a:cubicBezTo>
                    <a:cubicBezTo>
                      <a:pt x="23475" y="115464"/>
                      <a:pt x="20624" y="117226"/>
                      <a:pt x="16637" y="117233"/>
                    </a:cubicBezTo>
                    <a:cubicBezTo>
                      <a:pt x="12581" y="117246"/>
                      <a:pt x="9758" y="115538"/>
                      <a:pt x="8172" y="112123"/>
                    </a:cubicBezTo>
                    <a:cubicBezTo>
                      <a:pt x="6587" y="108707"/>
                      <a:pt x="5450" y="103502"/>
                      <a:pt x="4763" y="96520"/>
                    </a:cubicBezTo>
                    <a:close/>
                    <a:moveTo>
                      <a:pt x="17413" y="170668"/>
                    </a:moveTo>
                    <a:cubicBezTo>
                      <a:pt x="12826" y="170674"/>
                      <a:pt x="8825" y="169205"/>
                      <a:pt x="5396" y="166245"/>
                    </a:cubicBezTo>
                    <a:cubicBezTo>
                      <a:pt x="1973" y="163271"/>
                      <a:pt x="252" y="159134"/>
                      <a:pt x="245" y="153799"/>
                    </a:cubicBezTo>
                    <a:cubicBezTo>
                      <a:pt x="238" y="149132"/>
                      <a:pt x="1864" y="145171"/>
                      <a:pt x="5131" y="141899"/>
                    </a:cubicBezTo>
                    <a:cubicBezTo>
                      <a:pt x="8390" y="138626"/>
                      <a:pt x="12391" y="136979"/>
                      <a:pt x="17127" y="136965"/>
                    </a:cubicBezTo>
                    <a:cubicBezTo>
                      <a:pt x="21863" y="136959"/>
                      <a:pt x="25904" y="138585"/>
                      <a:pt x="29252" y="141851"/>
                    </a:cubicBezTo>
                    <a:cubicBezTo>
                      <a:pt x="32600" y="145117"/>
                      <a:pt x="34287" y="149077"/>
                      <a:pt x="34294" y="153738"/>
                    </a:cubicBezTo>
                    <a:cubicBezTo>
                      <a:pt x="34301" y="158991"/>
                      <a:pt x="32620" y="163128"/>
                      <a:pt x="29245" y="166143"/>
                    </a:cubicBezTo>
                    <a:cubicBezTo>
                      <a:pt x="25864" y="169150"/>
                      <a:pt x="21917" y="170661"/>
                      <a:pt x="17413" y="170668"/>
                    </a:cubicBezTo>
                    <a:close/>
                  </a:path>
                </a:pathLst>
              </a:custGeom>
              <a:solidFill>
                <a:srgbClr val="FFFFFF"/>
              </a:solidFill>
              <a:ln w="6799" cap="flat">
                <a:noFill/>
                <a:prstDash val="solid"/>
                <a:miter/>
              </a:ln>
            </p:spPr>
            <p:txBody>
              <a:bodyPr rtlCol="0" anchor="ctr"/>
              <a:lstStyle/>
              <a:p>
                <a:endParaRPr lang="de-DE"/>
              </a:p>
            </p:txBody>
          </p:sp>
        </p:grpSp>
        <p:grpSp>
          <p:nvGrpSpPr>
            <p:cNvPr id="3084" name="Grafik 1750">
              <a:extLst>
                <a:ext uri="{FF2B5EF4-FFF2-40B4-BE49-F238E27FC236}">
                  <a16:creationId xmlns:a16="http://schemas.microsoft.com/office/drawing/2014/main" id="{E4E9DF8B-377B-9BB6-3038-57D24B84B929}"/>
                </a:ext>
              </a:extLst>
            </p:cNvPr>
            <p:cNvGrpSpPr/>
            <p:nvPr/>
          </p:nvGrpSpPr>
          <p:grpSpPr>
            <a:xfrm>
              <a:off x="286585" y="5661897"/>
              <a:ext cx="268882" cy="268882"/>
              <a:chOff x="286585" y="5661897"/>
              <a:chExt cx="268882" cy="268882"/>
            </a:xfrm>
            <a:solidFill>
              <a:srgbClr val="ECF79F"/>
            </a:solidFill>
          </p:grpSpPr>
          <p:sp>
            <p:nvSpPr>
              <p:cNvPr id="4485" name="Freihandform: Form 4484">
                <a:extLst>
                  <a:ext uri="{FF2B5EF4-FFF2-40B4-BE49-F238E27FC236}">
                    <a16:creationId xmlns:a16="http://schemas.microsoft.com/office/drawing/2014/main" id="{1BE09182-4CBC-DC77-0B41-E9A299C73CCA}"/>
                  </a:ext>
                </a:extLst>
              </p:cNvPr>
              <p:cNvSpPr/>
              <p:nvPr/>
            </p:nvSpPr>
            <p:spPr>
              <a:xfrm>
                <a:off x="286585" y="5661897"/>
                <a:ext cx="268882" cy="268882"/>
              </a:xfrm>
              <a:custGeom>
                <a:avLst/>
                <a:gdLst>
                  <a:gd name="connsiteX0" fmla="*/ 268882 w 268882"/>
                  <a:gd name="connsiteY0" fmla="*/ 134441 h 268882"/>
                  <a:gd name="connsiteX1" fmla="*/ 134441 w 268882"/>
                  <a:gd name="connsiteY1" fmla="*/ 268882 h 268882"/>
                  <a:gd name="connsiteX2" fmla="*/ 0 w 268882"/>
                  <a:gd name="connsiteY2" fmla="*/ 134441 h 268882"/>
                  <a:gd name="connsiteX3" fmla="*/ 134441 w 268882"/>
                  <a:gd name="connsiteY3" fmla="*/ 0 h 268882"/>
                  <a:gd name="connsiteX4" fmla="*/ 268882 w 268882"/>
                  <a:gd name="connsiteY4" fmla="*/ 134441 h 268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82" h="268882">
                    <a:moveTo>
                      <a:pt x="268882" y="134441"/>
                    </a:moveTo>
                    <a:cubicBezTo>
                      <a:pt x="268882" y="208691"/>
                      <a:pt x="208691" y="268882"/>
                      <a:pt x="134441" y="268882"/>
                    </a:cubicBezTo>
                    <a:cubicBezTo>
                      <a:pt x="60191" y="268882"/>
                      <a:pt x="0" y="208691"/>
                      <a:pt x="0" y="134441"/>
                    </a:cubicBezTo>
                    <a:cubicBezTo>
                      <a:pt x="0" y="60191"/>
                      <a:pt x="60191" y="0"/>
                      <a:pt x="134441" y="0"/>
                    </a:cubicBezTo>
                    <a:cubicBezTo>
                      <a:pt x="208691" y="0"/>
                      <a:pt x="268882" y="60191"/>
                      <a:pt x="268882" y="134441"/>
                    </a:cubicBezTo>
                    <a:close/>
                  </a:path>
                </a:pathLst>
              </a:custGeom>
              <a:solidFill>
                <a:srgbClr val="ECF79F"/>
              </a:solidFill>
              <a:ln w="10199" cap="flat">
                <a:solidFill>
                  <a:srgbClr val="70F270"/>
                </a:solidFill>
                <a:prstDash val="solid"/>
                <a:miter/>
              </a:ln>
            </p:spPr>
            <p:txBody>
              <a:bodyPr rtlCol="0" anchor="ctr"/>
              <a:lstStyle/>
              <a:p>
                <a:endParaRPr lang="de-DE"/>
              </a:p>
            </p:txBody>
          </p:sp>
          <p:sp>
            <p:nvSpPr>
              <p:cNvPr id="4486" name="Freihandform: Form 4485">
                <a:extLst>
                  <a:ext uri="{FF2B5EF4-FFF2-40B4-BE49-F238E27FC236}">
                    <a16:creationId xmlns:a16="http://schemas.microsoft.com/office/drawing/2014/main" id="{2F37F672-97B4-4A93-3EE3-267622D390DC}"/>
                  </a:ext>
                </a:extLst>
              </p:cNvPr>
              <p:cNvSpPr/>
              <p:nvPr/>
            </p:nvSpPr>
            <p:spPr>
              <a:xfrm>
                <a:off x="372538" y="5728260"/>
                <a:ext cx="94934" cy="127718"/>
              </a:xfrm>
              <a:custGeom>
                <a:avLst/>
                <a:gdLst>
                  <a:gd name="connsiteX0" fmla="*/ 16487 w 94934"/>
                  <a:gd name="connsiteY0" fmla="*/ 0 h 127718"/>
                  <a:gd name="connsiteX1" fmla="*/ 16487 w 94934"/>
                  <a:gd name="connsiteY1" fmla="*/ 53442 h 127718"/>
                  <a:gd name="connsiteX2" fmla="*/ 78257 w 94934"/>
                  <a:gd name="connsiteY2" fmla="*/ 53442 h 127718"/>
                  <a:gd name="connsiteX3" fmla="*/ 78257 w 94934"/>
                  <a:gd name="connsiteY3" fmla="*/ 0 h 127718"/>
                  <a:gd name="connsiteX4" fmla="*/ 94935 w 94934"/>
                  <a:gd name="connsiteY4" fmla="*/ 0 h 127718"/>
                  <a:gd name="connsiteX5" fmla="*/ 94935 w 94934"/>
                  <a:gd name="connsiteY5" fmla="*/ 127718 h 127718"/>
                  <a:gd name="connsiteX6" fmla="*/ 78257 w 94934"/>
                  <a:gd name="connsiteY6" fmla="*/ 127718 h 127718"/>
                  <a:gd name="connsiteX7" fmla="*/ 78257 w 94934"/>
                  <a:gd name="connsiteY7" fmla="*/ 67840 h 127718"/>
                  <a:gd name="connsiteX8" fmla="*/ 16487 w 94934"/>
                  <a:gd name="connsiteY8" fmla="*/ 67840 h 127718"/>
                  <a:gd name="connsiteX9" fmla="*/ 16487 w 94934"/>
                  <a:gd name="connsiteY9" fmla="*/ 127718 h 127718"/>
                  <a:gd name="connsiteX10" fmla="*/ 0 w 94934"/>
                  <a:gd name="connsiteY10" fmla="*/ 127718 h 127718"/>
                  <a:gd name="connsiteX11" fmla="*/ 0 w 94934"/>
                  <a:gd name="connsiteY11" fmla="*/ 0 h 127718"/>
                  <a:gd name="connsiteX12" fmla="*/ 16487 w 94934"/>
                  <a:gd name="connsiteY12" fmla="*/ 0 h 12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934" h="127718">
                    <a:moveTo>
                      <a:pt x="16487" y="0"/>
                    </a:moveTo>
                    <a:lnTo>
                      <a:pt x="16487" y="53442"/>
                    </a:lnTo>
                    <a:lnTo>
                      <a:pt x="78257" y="53442"/>
                    </a:lnTo>
                    <a:lnTo>
                      <a:pt x="78257" y="0"/>
                    </a:lnTo>
                    <a:lnTo>
                      <a:pt x="94935" y="0"/>
                    </a:lnTo>
                    <a:lnTo>
                      <a:pt x="94935" y="127718"/>
                    </a:lnTo>
                    <a:lnTo>
                      <a:pt x="78257" y="127718"/>
                    </a:lnTo>
                    <a:lnTo>
                      <a:pt x="78257" y="67840"/>
                    </a:lnTo>
                    <a:lnTo>
                      <a:pt x="16487" y="67840"/>
                    </a:lnTo>
                    <a:lnTo>
                      <a:pt x="16487" y="127718"/>
                    </a:lnTo>
                    <a:lnTo>
                      <a:pt x="0" y="127718"/>
                    </a:lnTo>
                    <a:lnTo>
                      <a:pt x="0" y="0"/>
                    </a:lnTo>
                    <a:lnTo>
                      <a:pt x="16487" y="0"/>
                    </a:lnTo>
                    <a:close/>
                  </a:path>
                </a:pathLst>
              </a:custGeom>
              <a:solidFill>
                <a:srgbClr val="ECF79F"/>
              </a:solidFill>
              <a:ln w="10199" cap="flat">
                <a:solidFill>
                  <a:srgbClr val="70F270"/>
                </a:solidFill>
                <a:prstDash val="solid"/>
                <a:miter/>
              </a:ln>
            </p:spPr>
            <p:txBody>
              <a:bodyPr rtlCol="0" anchor="ctr"/>
              <a:lstStyle/>
              <a:p>
                <a:endParaRPr lang="de-DE"/>
              </a:p>
            </p:txBody>
          </p:sp>
        </p:grpSp>
        <p:grpSp>
          <p:nvGrpSpPr>
            <p:cNvPr id="3085" name="Grafik 1750">
              <a:extLst>
                <a:ext uri="{FF2B5EF4-FFF2-40B4-BE49-F238E27FC236}">
                  <a16:creationId xmlns:a16="http://schemas.microsoft.com/office/drawing/2014/main" id="{043FA8A7-7F60-CF35-4DA9-E98FCD58E37B}"/>
                </a:ext>
              </a:extLst>
            </p:cNvPr>
            <p:cNvGrpSpPr/>
            <p:nvPr/>
          </p:nvGrpSpPr>
          <p:grpSpPr>
            <a:xfrm>
              <a:off x="7864" y="0"/>
              <a:ext cx="571749" cy="5548315"/>
              <a:chOff x="7864" y="0"/>
              <a:chExt cx="571749" cy="5548315"/>
            </a:xfrm>
          </p:grpSpPr>
          <p:sp>
            <p:nvSpPr>
              <p:cNvPr id="3133" name="Freihandform: Form 3132">
                <a:extLst>
                  <a:ext uri="{FF2B5EF4-FFF2-40B4-BE49-F238E27FC236}">
                    <a16:creationId xmlns:a16="http://schemas.microsoft.com/office/drawing/2014/main" id="{1F9E4B13-5C63-D908-C3D6-025D9F2D1B17}"/>
                  </a:ext>
                </a:extLst>
              </p:cNvPr>
              <p:cNvSpPr/>
              <p:nvPr/>
            </p:nvSpPr>
            <p:spPr>
              <a:xfrm>
                <a:off x="254771" y="5414874"/>
                <a:ext cx="324842" cy="133440"/>
              </a:xfrm>
              <a:custGeom>
                <a:avLst/>
                <a:gdLst>
                  <a:gd name="connsiteX0" fmla="*/ 163479 w 324842"/>
                  <a:gd name="connsiteY0" fmla="*/ 51 h 133440"/>
                  <a:gd name="connsiteX1" fmla="*/ 324838 w 324842"/>
                  <a:gd name="connsiteY1" fmla="*/ 69346 h 133440"/>
                  <a:gd name="connsiteX2" fmla="*/ 161349 w 324842"/>
                  <a:gd name="connsiteY2" fmla="*/ 133389 h 133440"/>
                  <a:gd name="connsiteX3" fmla="*/ 4 w 324842"/>
                  <a:gd name="connsiteY3" fmla="*/ 64121 h 133440"/>
                  <a:gd name="connsiteX4" fmla="*/ 163479 w 324842"/>
                  <a:gd name="connsiteY4" fmla="*/ 51 h 1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42" h="133440">
                    <a:moveTo>
                      <a:pt x="163479" y="51"/>
                    </a:moveTo>
                    <a:cubicBezTo>
                      <a:pt x="252964" y="1500"/>
                      <a:pt x="325430" y="32616"/>
                      <a:pt x="324838" y="69346"/>
                    </a:cubicBezTo>
                    <a:cubicBezTo>
                      <a:pt x="324226" y="106056"/>
                      <a:pt x="250807" y="134825"/>
                      <a:pt x="161349" y="133389"/>
                    </a:cubicBezTo>
                    <a:cubicBezTo>
                      <a:pt x="71892" y="131947"/>
                      <a:pt x="-602" y="100816"/>
                      <a:pt x="4" y="64121"/>
                    </a:cubicBezTo>
                    <a:cubicBezTo>
                      <a:pt x="596" y="27397"/>
                      <a:pt x="74049" y="-1371"/>
                      <a:pt x="163479" y="51"/>
                    </a:cubicBezTo>
                    <a:close/>
                  </a:path>
                </a:pathLst>
              </a:custGeom>
              <a:solidFill>
                <a:srgbClr val="808185"/>
              </a:solidFill>
              <a:ln w="6799" cap="flat">
                <a:noFill/>
                <a:prstDash val="solid"/>
                <a:miter/>
              </a:ln>
            </p:spPr>
            <p:txBody>
              <a:bodyPr rtlCol="0" anchor="ctr"/>
              <a:lstStyle/>
              <a:p>
                <a:endParaRPr lang="de-DE"/>
              </a:p>
            </p:txBody>
          </p:sp>
          <p:grpSp>
            <p:nvGrpSpPr>
              <p:cNvPr id="3134" name="Grafik 1750">
                <a:extLst>
                  <a:ext uri="{FF2B5EF4-FFF2-40B4-BE49-F238E27FC236}">
                    <a16:creationId xmlns:a16="http://schemas.microsoft.com/office/drawing/2014/main" id="{37935DD6-BFB4-B4C6-D8BD-FF1FD459F92E}"/>
                  </a:ext>
                </a:extLst>
              </p:cNvPr>
              <p:cNvGrpSpPr/>
              <p:nvPr/>
            </p:nvGrpSpPr>
            <p:grpSpPr>
              <a:xfrm>
                <a:off x="254771" y="5414874"/>
                <a:ext cx="324842" cy="133440"/>
                <a:chOff x="254771" y="5414874"/>
                <a:chExt cx="324842" cy="133440"/>
              </a:xfrm>
            </p:grpSpPr>
            <p:sp>
              <p:nvSpPr>
                <p:cNvPr id="4483" name="Freihandform: Form 4482">
                  <a:extLst>
                    <a:ext uri="{FF2B5EF4-FFF2-40B4-BE49-F238E27FC236}">
                      <a16:creationId xmlns:a16="http://schemas.microsoft.com/office/drawing/2014/main" id="{ABDC9055-F85B-9C6A-8AF8-A98C7BC2F073}"/>
                    </a:ext>
                  </a:extLst>
                </p:cNvPr>
                <p:cNvSpPr/>
                <p:nvPr/>
              </p:nvSpPr>
              <p:spPr>
                <a:xfrm>
                  <a:off x="372252" y="5434651"/>
                  <a:ext cx="93988" cy="94021"/>
                </a:xfrm>
                <a:custGeom>
                  <a:avLst/>
                  <a:gdLst>
                    <a:gd name="connsiteX0" fmla="*/ 47733 w 93988"/>
                    <a:gd name="connsiteY0" fmla="*/ 6 h 94021"/>
                    <a:gd name="connsiteX1" fmla="*/ 93982 w 93988"/>
                    <a:gd name="connsiteY1" fmla="*/ 47780 h 94021"/>
                    <a:gd name="connsiteX2" fmla="*/ 46229 w 93988"/>
                    <a:gd name="connsiteY2" fmla="*/ 94016 h 94021"/>
                    <a:gd name="connsiteX3" fmla="*/ 7 w 93988"/>
                    <a:gd name="connsiteY3" fmla="*/ 46242 h 94021"/>
                    <a:gd name="connsiteX4" fmla="*/ 47733 w 93988"/>
                    <a:gd name="connsiteY4" fmla="*/ 6 h 94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88" h="94021">
                      <a:moveTo>
                        <a:pt x="47733" y="6"/>
                      </a:moveTo>
                      <a:cubicBezTo>
                        <a:pt x="73644" y="435"/>
                        <a:pt x="94397" y="21869"/>
                        <a:pt x="93982" y="47780"/>
                      </a:cubicBezTo>
                      <a:cubicBezTo>
                        <a:pt x="93560" y="73644"/>
                        <a:pt x="72120" y="94417"/>
                        <a:pt x="46229" y="94016"/>
                      </a:cubicBezTo>
                      <a:cubicBezTo>
                        <a:pt x="20325" y="93574"/>
                        <a:pt x="-429" y="72133"/>
                        <a:pt x="7" y="46242"/>
                      </a:cubicBezTo>
                      <a:cubicBezTo>
                        <a:pt x="401" y="20372"/>
                        <a:pt x="21856" y="-415"/>
                        <a:pt x="47733" y="6"/>
                      </a:cubicBezTo>
                      <a:close/>
                    </a:path>
                  </a:pathLst>
                </a:custGeom>
                <a:solidFill>
                  <a:srgbClr val="1C93D1"/>
                </a:solidFill>
                <a:ln w="6799" cap="flat">
                  <a:noFill/>
                  <a:prstDash val="solid"/>
                  <a:miter/>
                </a:ln>
              </p:spPr>
              <p:txBody>
                <a:bodyPr rtlCol="0" anchor="ctr"/>
                <a:lstStyle/>
                <a:p>
                  <a:endParaRPr lang="de-DE"/>
                </a:p>
              </p:txBody>
            </p:sp>
            <p:sp>
              <p:nvSpPr>
                <p:cNvPr id="4484" name="Freihandform: Form 4483">
                  <a:extLst>
                    <a:ext uri="{FF2B5EF4-FFF2-40B4-BE49-F238E27FC236}">
                      <a16:creationId xmlns:a16="http://schemas.microsoft.com/office/drawing/2014/main" id="{8572607C-04EA-EAD1-2E56-65DF84661D20}"/>
                    </a:ext>
                  </a:extLst>
                </p:cNvPr>
                <p:cNvSpPr/>
                <p:nvPr/>
              </p:nvSpPr>
              <p:spPr>
                <a:xfrm>
                  <a:off x="254771" y="5414874"/>
                  <a:ext cx="324842" cy="133440"/>
                </a:xfrm>
                <a:custGeom>
                  <a:avLst/>
                  <a:gdLst>
                    <a:gd name="connsiteX0" fmla="*/ 163479 w 324842"/>
                    <a:gd name="connsiteY0" fmla="*/ 51 h 133440"/>
                    <a:gd name="connsiteX1" fmla="*/ 324838 w 324842"/>
                    <a:gd name="connsiteY1" fmla="*/ 69346 h 133440"/>
                    <a:gd name="connsiteX2" fmla="*/ 161349 w 324842"/>
                    <a:gd name="connsiteY2" fmla="*/ 133389 h 133440"/>
                    <a:gd name="connsiteX3" fmla="*/ 4 w 324842"/>
                    <a:gd name="connsiteY3" fmla="*/ 64121 h 133440"/>
                    <a:gd name="connsiteX4" fmla="*/ 163479 w 324842"/>
                    <a:gd name="connsiteY4" fmla="*/ 51 h 1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42" h="133440">
                      <a:moveTo>
                        <a:pt x="163479" y="51"/>
                      </a:moveTo>
                      <a:cubicBezTo>
                        <a:pt x="252964" y="1500"/>
                        <a:pt x="325430" y="32616"/>
                        <a:pt x="324838" y="69346"/>
                      </a:cubicBezTo>
                      <a:cubicBezTo>
                        <a:pt x="324226" y="106056"/>
                        <a:pt x="250807" y="134825"/>
                        <a:pt x="161349" y="133389"/>
                      </a:cubicBezTo>
                      <a:cubicBezTo>
                        <a:pt x="71892" y="131947"/>
                        <a:pt x="-602" y="100816"/>
                        <a:pt x="4" y="64121"/>
                      </a:cubicBezTo>
                      <a:cubicBezTo>
                        <a:pt x="596" y="27397"/>
                        <a:pt x="74049" y="-1371"/>
                        <a:pt x="163479" y="51"/>
                      </a:cubicBezTo>
                      <a:close/>
                    </a:path>
                  </a:pathLst>
                </a:custGeom>
                <a:noFill/>
                <a:ln w="1469" cap="flat">
                  <a:solidFill>
                    <a:srgbClr val="404041"/>
                  </a:solidFill>
                  <a:prstDash val="solid"/>
                  <a:miter/>
                </a:ln>
              </p:spPr>
              <p:txBody>
                <a:bodyPr rtlCol="0" anchor="ctr"/>
                <a:lstStyle/>
                <a:p>
                  <a:endParaRPr lang="de-DE"/>
                </a:p>
              </p:txBody>
            </p:sp>
          </p:grpSp>
          <p:sp>
            <p:nvSpPr>
              <p:cNvPr id="3135" name="Freihandform: Form 3134">
                <a:extLst>
                  <a:ext uri="{FF2B5EF4-FFF2-40B4-BE49-F238E27FC236}">
                    <a16:creationId xmlns:a16="http://schemas.microsoft.com/office/drawing/2014/main" id="{58AB5BE8-CC6C-65EF-30E9-FC663DC5D4A0}"/>
                  </a:ext>
                </a:extLst>
              </p:cNvPr>
              <p:cNvSpPr/>
              <p:nvPr/>
            </p:nvSpPr>
            <p:spPr>
              <a:xfrm>
                <a:off x="7864" y="0"/>
                <a:ext cx="6804" cy="6804"/>
              </a:xfrm>
              <a:custGeom>
                <a:avLst/>
                <a:gdLst/>
                <a:ahLst/>
                <a:cxnLst/>
                <a:rect l="l" t="t" r="r" b="b"/>
                <a:pathLst>
                  <a:path w="6804" h="6804"/>
                </a:pathLst>
              </a:custGeom>
              <a:noFill/>
              <a:ln w="680" cap="flat">
                <a:solidFill>
                  <a:srgbClr val="000100"/>
                </a:solidFill>
                <a:prstDash val="solid"/>
                <a:miter/>
              </a:ln>
            </p:spPr>
            <p:txBody>
              <a:bodyPr rtlCol="0" anchor="ctr"/>
              <a:lstStyle/>
              <a:p>
                <a:endParaRPr lang="de-DE"/>
              </a:p>
            </p:txBody>
          </p:sp>
          <p:grpSp>
            <p:nvGrpSpPr>
              <p:cNvPr id="4480" name="Grafik 1750">
                <a:extLst>
                  <a:ext uri="{FF2B5EF4-FFF2-40B4-BE49-F238E27FC236}">
                    <a16:creationId xmlns:a16="http://schemas.microsoft.com/office/drawing/2014/main" id="{32660C94-964E-2FEC-1E88-D5CA5817E3A7}"/>
                  </a:ext>
                </a:extLst>
              </p:cNvPr>
              <p:cNvGrpSpPr/>
              <p:nvPr/>
            </p:nvGrpSpPr>
            <p:grpSpPr>
              <a:xfrm>
                <a:off x="7864" y="0"/>
                <a:ext cx="6804" cy="6804"/>
                <a:chOff x="7864" y="0"/>
                <a:chExt cx="6804" cy="6804"/>
              </a:xfrm>
            </p:grpSpPr>
            <p:sp>
              <p:nvSpPr>
                <p:cNvPr id="4481" name="Freihandform: Form 4480">
                  <a:extLst>
                    <a:ext uri="{FF2B5EF4-FFF2-40B4-BE49-F238E27FC236}">
                      <a16:creationId xmlns:a16="http://schemas.microsoft.com/office/drawing/2014/main" id="{D4A0DA77-ADDE-728E-2229-FA98A61D68FF}"/>
                    </a:ext>
                  </a:extLst>
                </p:cNvPr>
                <p:cNvSpPr/>
                <p:nvPr/>
              </p:nvSpPr>
              <p:spPr>
                <a:xfrm>
                  <a:off x="7864" y="0"/>
                  <a:ext cx="6804" cy="6804"/>
                </a:xfrm>
                <a:custGeom>
                  <a:avLst/>
                  <a:gdLst/>
                  <a:ahLst/>
                  <a:cxnLst/>
                  <a:rect l="l" t="t" r="r" b="b"/>
                  <a:pathLst>
                    <a:path w="6804" h="6804"/>
                  </a:pathLst>
                </a:custGeom>
                <a:solidFill>
                  <a:srgbClr val="404041"/>
                </a:solidFill>
                <a:ln w="6799" cap="flat">
                  <a:noFill/>
                  <a:prstDash val="solid"/>
                  <a:miter/>
                </a:ln>
              </p:spPr>
              <p:txBody>
                <a:bodyPr rtlCol="0" anchor="ctr"/>
                <a:lstStyle/>
                <a:p>
                  <a:endParaRPr lang="de-DE"/>
                </a:p>
              </p:txBody>
            </p:sp>
            <p:sp>
              <p:nvSpPr>
                <p:cNvPr id="4482" name="Freihandform: Form 4481">
                  <a:extLst>
                    <a:ext uri="{FF2B5EF4-FFF2-40B4-BE49-F238E27FC236}">
                      <a16:creationId xmlns:a16="http://schemas.microsoft.com/office/drawing/2014/main" id="{7BB25C62-997A-AEF8-BD1E-269306D49E54}"/>
                    </a:ext>
                  </a:extLst>
                </p:cNvPr>
                <p:cNvSpPr/>
                <p:nvPr/>
              </p:nvSpPr>
              <p:spPr>
                <a:xfrm>
                  <a:off x="7864" y="0"/>
                  <a:ext cx="6804" cy="6804"/>
                </a:xfrm>
                <a:custGeom>
                  <a:avLst/>
                  <a:gdLst/>
                  <a:ahLst/>
                  <a:cxnLst/>
                  <a:rect l="l" t="t" r="r" b="b"/>
                  <a:pathLst>
                    <a:path w="6804" h="6804"/>
                  </a:pathLst>
                </a:custGeom>
                <a:noFill/>
                <a:ln w="680" cap="flat">
                  <a:solidFill>
                    <a:srgbClr val="000100"/>
                  </a:solidFill>
                  <a:prstDash val="solid"/>
                  <a:miter/>
                </a:ln>
              </p:spPr>
              <p:txBody>
                <a:bodyPr rtlCol="0" anchor="ctr"/>
                <a:lstStyle/>
                <a:p>
                  <a:endParaRPr lang="de-DE"/>
                </a:p>
              </p:txBody>
            </p:sp>
          </p:grpSp>
        </p:grpSp>
        <p:grpSp>
          <p:nvGrpSpPr>
            <p:cNvPr id="3086" name="Grafik 1750">
              <a:extLst>
                <a:ext uri="{FF2B5EF4-FFF2-40B4-BE49-F238E27FC236}">
                  <a16:creationId xmlns:a16="http://schemas.microsoft.com/office/drawing/2014/main" id="{B9796AD3-D50A-FE94-04E2-458C241FEFC4}"/>
                </a:ext>
              </a:extLst>
            </p:cNvPr>
            <p:cNvGrpSpPr/>
            <p:nvPr/>
          </p:nvGrpSpPr>
          <p:grpSpPr>
            <a:xfrm>
              <a:off x="336488" y="4605318"/>
              <a:ext cx="169068" cy="297862"/>
              <a:chOff x="336488" y="4605318"/>
              <a:chExt cx="169068" cy="297862"/>
            </a:xfrm>
          </p:grpSpPr>
          <p:sp>
            <p:nvSpPr>
              <p:cNvPr id="3127" name="Freihandform: Form 3126">
                <a:extLst>
                  <a:ext uri="{FF2B5EF4-FFF2-40B4-BE49-F238E27FC236}">
                    <a16:creationId xmlns:a16="http://schemas.microsoft.com/office/drawing/2014/main" id="{C631C173-D909-5878-9479-DCF736F25365}"/>
                  </a:ext>
                </a:extLst>
              </p:cNvPr>
              <p:cNvSpPr/>
              <p:nvPr/>
            </p:nvSpPr>
            <p:spPr>
              <a:xfrm>
                <a:off x="336488" y="4605318"/>
                <a:ext cx="169068" cy="297862"/>
              </a:xfrm>
              <a:custGeom>
                <a:avLst/>
                <a:gdLst>
                  <a:gd name="connsiteX0" fmla="*/ 0 w 169068"/>
                  <a:gd name="connsiteY0" fmla="*/ 0 h 297862"/>
                  <a:gd name="connsiteX1" fmla="*/ 169069 w 169068"/>
                  <a:gd name="connsiteY1" fmla="*/ 0 h 297862"/>
                  <a:gd name="connsiteX2" fmla="*/ 169069 w 169068"/>
                  <a:gd name="connsiteY2" fmla="*/ 297862 h 297862"/>
                  <a:gd name="connsiteX3" fmla="*/ 0 w 169068"/>
                  <a:gd name="connsiteY3" fmla="*/ 297862 h 297862"/>
                </a:gdLst>
                <a:ahLst/>
                <a:cxnLst>
                  <a:cxn ang="0">
                    <a:pos x="connsiteX0" y="connsiteY0"/>
                  </a:cxn>
                  <a:cxn ang="0">
                    <a:pos x="connsiteX1" y="connsiteY1"/>
                  </a:cxn>
                  <a:cxn ang="0">
                    <a:pos x="connsiteX2" y="connsiteY2"/>
                  </a:cxn>
                  <a:cxn ang="0">
                    <a:pos x="connsiteX3" y="connsiteY3"/>
                  </a:cxn>
                </a:cxnLst>
                <a:rect l="l" t="t" r="r" b="b"/>
                <a:pathLst>
                  <a:path w="169068" h="297862">
                    <a:moveTo>
                      <a:pt x="0" y="0"/>
                    </a:moveTo>
                    <a:lnTo>
                      <a:pt x="169069" y="0"/>
                    </a:lnTo>
                    <a:lnTo>
                      <a:pt x="169069" y="297862"/>
                    </a:lnTo>
                    <a:lnTo>
                      <a:pt x="0" y="297862"/>
                    </a:lnTo>
                    <a:close/>
                  </a:path>
                </a:pathLst>
              </a:custGeom>
              <a:noFill/>
              <a:ln w="680" cap="flat">
                <a:solidFill>
                  <a:srgbClr val="000100"/>
                </a:solidFill>
                <a:prstDash val="solid"/>
                <a:miter/>
              </a:ln>
            </p:spPr>
            <p:txBody>
              <a:bodyPr rtlCol="0" anchor="ctr"/>
              <a:lstStyle/>
              <a:p>
                <a:endParaRPr lang="de-DE"/>
              </a:p>
            </p:txBody>
          </p:sp>
          <p:sp>
            <p:nvSpPr>
              <p:cNvPr id="3128" name="Freihandform: Form 3127">
                <a:extLst>
                  <a:ext uri="{FF2B5EF4-FFF2-40B4-BE49-F238E27FC236}">
                    <a16:creationId xmlns:a16="http://schemas.microsoft.com/office/drawing/2014/main" id="{C9243D5C-3993-7E53-4D5E-5A8567A067C0}"/>
                  </a:ext>
                </a:extLst>
              </p:cNvPr>
              <p:cNvSpPr/>
              <p:nvPr/>
            </p:nvSpPr>
            <p:spPr>
              <a:xfrm>
                <a:off x="356713" y="4759187"/>
                <a:ext cx="128580" cy="128545"/>
              </a:xfrm>
              <a:custGeom>
                <a:avLst/>
                <a:gdLst>
                  <a:gd name="connsiteX0" fmla="*/ 65191 w 128580"/>
                  <a:gd name="connsiteY0" fmla="*/ 5 h 128545"/>
                  <a:gd name="connsiteX1" fmla="*/ 128574 w 128580"/>
                  <a:gd name="connsiteY1" fmla="*/ 65103 h 128545"/>
                  <a:gd name="connsiteX2" fmla="*/ 63470 w 128580"/>
                  <a:gd name="connsiteY2" fmla="*/ 128540 h 128545"/>
                  <a:gd name="connsiteX3" fmla="*/ 5 w 128580"/>
                  <a:gd name="connsiteY3" fmla="*/ 63442 h 128545"/>
                  <a:gd name="connsiteX4" fmla="*/ 65191 w 128580"/>
                  <a:gd name="connsiteY4" fmla="*/ 5 h 128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0" h="128545">
                    <a:moveTo>
                      <a:pt x="65191" y="5"/>
                    </a:moveTo>
                    <a:cubicBezTo>
                      <a:pt x="100574" y="502"/>
                      <a:pt x="129078" y="29720"/>
                      <a:pt x="128574" y="65103"/>
                    </a:cubicBezTo>
                    <a:cubicBezTo>
                      <a:pt x="128070" y="100492"/>
                      <a:pt x="98852" y="128989"/>
                      <a:pt x="63470" y="128540"/>
                    </a:cubicBezTo>
                    <a:cubicBezTo>
                      <a:pt x="28087" y="128043"/>
                      <a:pt x="-437" y="98825"/>
                      <a:pt x="5" y="63442"/>
                    </a:cubicBezTo>
                    <a:cubicBezTo>
                      <a:pt x="556" y="27998"/>
                      <a:pt x="29747" y="-437"/>
                      <a:pt x="65191" y="5"/>
                    </a:cubicBezTo>
                    <a:close/>
                  </a:path>
                </a:pathLst>
              </a:custGeom>
              <a:solidFill>
                <a:srgbClr val="A5C740"/>
              </a:solidFill>
              <a:ln w="6799" cap="flat">
                <a:noFill/>
                <a:prstDash val="solid"/>
                <a:miter/>
              </a:ln>
            </p:spPr>
            <p:txBody>
              <a:bodyPr rtlCol="0" anchor="ctr"/>
              <a:lstStyle/>
              <a:p>
                <a:endParaRPr lang="de-DE"/>
              </a:p>
            </p:txBody>
          </p:sp>
          <p:sp>
            <p:nvSpPr>
              <p:cNvPr id="3129" name="Freihandform: Form 3128">
                <a:extLst>
                  <a:ext uri="{FF2B5EF4-FFF2-40B4-BE49-F238E27FC236}">
                    <a16:creationId xmlns:a16="http://schemas.microsoft.com/office/drawing/2014/main" id="{784CB0CF-3A4A-7ED0-E80A-CCE2E5C81D2A}"/>
                  </a:ext>
                </a:extLst>
              </p:cNvPr>
              <p:cNvSpPr/>
              <p:nvPr/>
            </p:nvSpPr>
            <p:spPr>
              <a:xfrm>
                <a:off x="353377" y="4615532"/>
                <a:ext cx="135249" cy="135330"/>
              </a:xfrm>
              <a:custGeom>
                <a:avLst/>
                <a:gdLst>
                  <a:gd name="connsiteX0" fmla="*/ 68526 w 135249"/>
                  <a:gd name="connsiteY0" fmla="*/ 6 h 135330"/>
                  <a:gd name="connsiteX1" fmla="*/ 135243 w 135249"/>
                  <a:gd name="connsiteY1" fmla="*/ 68554 h 135330"/>
                  <a:gd name="connsiteX2" fmla="*/ 66696 w 135249"/>
                  <a:gd name="connsiteY2" fmla="*/ 135325 h 135330"/>
                  <a:gd name="connsiteX3" fmla="*/ 6 w 135249"/>
                  <a:gd name="connsiteY3" fmla="*/ 66777 h 135330"/>
                  <a:gd name="connsiteX4" fmla="*/ 68526 w 135249"/>
                  <a:gd name="connsiteY4" fmla="*/ 6 h 135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49" h="135330">
                    <a:moveTo>
                      <a:pt x="68526" y="6"/>
                    </a:moveTo>
                    <a:cubicBezTo>
                      <a:pt x="105801" y="510"/>
                      <a:pt x="135740" y="31286"/>
                      <a:pt x="135243" y="68554"/>
                    </a:cubicBezTo>
                    <a:cubicBezTo>
                      <a:pt x="134801" y="105835"/>
                      <a:pt x="104025" y="135774"/>
                      <a:pt x="66696" y="135325"/>
                    </a:cubicBezTo>
                    <a:cubicBezTo>
                      <a:pt x="29476" y="134821"/>
                      <a:pt x="-497" y="104045"/>
                      <a:pt x="6" y="66777"/>
                    </a:cubicBezTo>
                    <a:cubicBezTo>
                      <a:pt x="503" y="29503"/>
                      <a:pt x="31306" y="-491"/>
                      <a:pt x="68526" y="6"/>
                    </a:cubicBezTo>
                    <a:close/>
                  </a:path>
                </a:pathLst>
              </a:custGeom>
              <a:solidFill>
                <a:srgbClr val="EA5A72"/>
              </a:solidFill>
              <a:ln w="6799" cap="flat">
                <a:noFill/>
                <a:prstDash val="solid"/>
                <a:miter/>
              </a:ln>
            </p:spPr>
            <p:txBody>
              <a:bodyPr rtlCol="0" anchor="ctr"/>
              <a:lstStyle/>
              <a:p>
                <a:endParaRPr lang="de-DE"/>
              </a:p>
            </p:txBody>
          </p:sp>
          <p:sp>
            <p:nvSpPr>
              <p:cNvPr id="3130" name="Freihandform: Form 3129">
                <a:extLst>
                  <a:ext uri="{FF2B5EF4-FFF2-40B4-BE49-F238E27FC236}">
                    <a16:creationId xmlns:a16="http://schemas.microsoft.com/office/drawing/2014/main" id="{7AD66495-9D9E-13E6-45F4-B2503759FC95}"/>
                  </a:ext>
                </a:extLst>
              </p:cNvPr>
              <p:cNvSpPr/>
              <p:nvPr/>
            </p:nvSpPr>
            <p:spPr>
              <a:xfrm>
                <a:off x="336488" y="4605318"/>
                <a:ext cx="169068" cy="297862"/>
              </a:xfrm>
              <a:custGeom>
                <a:avLst/>
                <a:gdLst>
                  <a:gd name="connsiteX0" fmla="*/ 0 w 169068"/>
                  <a:gd name="connsiteY0" fmla="*/ 0 h 297862"/>
                  <a:gd name="connsiteX1" fmla="*/ 169069 w 169068"/>
                  <a:gd name="connsiteY1" fmla="*/ 0 h 297862"/>
                  <a:gd name="connsiteX2" fmla="*/ 169069 w 169068"/>
                  <a:gd name="connsiteY2" fmla="*/ 297862 h 297862"/>
                  <a:gd name="connsiteX3" fmla="*/ 0 w 169068"/>
                  <a:gd name="connsiteY3" fmla="*/ 297862 h 297862"/>
                </a:gdLst>
                <a:ahLst/>
                <a:cxnLst>
                  <a:cxn ang="0">
                    <a:pos x="connsiteX0" y="connsiteY0"/>
                  </a:cxn>
                  <a:cxn ang="0">
                    <a:pos x="connsiteX1" y="connsiteY1"/>
                  </a:cxn>
                  <a:cxn ang="0">
                    <a:pos x="connsiteX2" y="connsiteY2"/>
                  </a:cxn>
                  <a:cxn ang="0">
                    <a:pos x="connsiteX3" y="connsiteY3"/>
                  </a:cxn>
                </a:cxnLst>
                <a:rect l="l" t="t" r="r" b="b"/>
                <a:pathLst>
                  <a:path w="169068" h="297862">
                    <a:moveTo>
                      <a:pt x="0" y="0"/>
                    </a:moveTo>
                    <a:lnTo>
                      <a:pt x="169069" y="0"/>
                    </a:lnTo>
                    <a:lnTo>
                      <a:pt x="169069" y="297862"/>
                    </a:lnTo>
                    <a:lnTo>
                      <a:pt x="0" y="297862"/>
                    </a:lnTo>
                    <a:close/>
                  </a:path>
                </a:pathLst>
              </a:custGeom>
              <a:solidFill>
                <a:srgbClr val="404041"/>
              </a:solidFill>
              <a:ln w="6799" cap="flat">
                <a:noFill/>
                <a:prstDash val="solid"/>
                <a:miter/>
              </a:ln>
            </p:spPr>
            <p:txBody>
              <a:bodyPr rtlCol="0" anchor="ctr"/>
              <a:lstStyle/>
              <a:p>
                <a:endParaRPr lang="de-DE"/>
              </a:p>
            </p:txBody>
          </p:sp>
          <p:sp>
            <p:nvSpPr>
              <p:cNvPr id="3131" name="Freihandform: Form 3130">
                <a:extLst>
                  <a:ext uri="{FF2B5EF4-FFF2-40B4-BE49-F238E27FC236}">
                    <a16:creationId xmlns:a16="http://schemas.microsoft.com/office/drawing/2014/main" id="{074369C3-A0C5-8F63-DBBF-06C1BEAEC299}"/>
                  </a:ext>
                </a:extLst>
              </p:cNvPr>
              <p:cNvSpPr/>
              <p:nvPr/>
            </p:nvSpPr>
            <p:spPr>
              <a:xfrm>
                <a:off x="357683" y="4760351"/>
                <a:ext cx="126002" cy="126006"/>
              </a:xfrm>
              <a:custGeom>
                <a:avLst/>
                <a:gdLst>
                  <a:gd name="connsiteX0" fmla="*/ 63833 w 126002"/>
                  <a:gd name="connsiteY0" fmla="*/ 5 h 126006"/>
                  <a:gd name="connsiteX1" fmla="*/ 125998 w 126002"/>
                  <a:gd name="connsiteY1" fmla="*/ 63837 h 126006"/>
                  <a:gd name="connsiteX2" fmla="*/ 62166 w 126002"/>
                  <a:gd name="connsiteY2" fmla="*/ 126002 h 126006"/>
                  <a:gd name="connsiteX3" fmla="*/ 7 w 126002"/>
                  <a:gd name="connsiteY3" fmla="*/ 62224 h 126006"/>
                  <a:gd name="connsiteX4" fmla="*/ 63833 w 126002"/>
                  <a:gd name="connsiteY4" fmla="*/ 5 h 12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2" h="126006">
                    <a:moveTo>
                      <a:pt x="63833" y="5"/>
                    </a:moveTo>
                    <a:cubicBezTo>
                      <a:pt x="98521" y="447"/>
                      <a:pt x="126440" y="29114"/>
                      <a:pt x="125998" y="63837"/>
                    </a:cubicBezTo>
                    <a:cubicBezTo>
                      <a:pt x="125528" y="98498"/>
                      <a:pt x="96854" y="126437"/>
                      <a:pt x="62166" y="126002"/>
                    </a:cubicBezTo>
                    <a:cubicBezTo>
                      <a:pt x="27422" y="125559"/>
                      <a:pt x="-523" y="96893"/>
                      <a:pt x="7" y="62224"/>
                    </a:cubicBezTo>
                    <a:cubicBezTo>
                      <a:pt x="450" y="27502"/>
                      <a:pt x="29110" y="-431"/>
                      <a:pt x="63833" y="5"/>
                    </a:cubicBezTo>
                  </a:path>
                </a:pathLst>
              </a:custGeom>
              <a:solidFill>
                <a:srgbClr val="A5C740"/>
              </a:solidFill>
              <a:ln w="6799" cap="flat">
                <a:noFill/>
                <a:prstDash val="solid"/>
                <a:miter/>
              </a:ln>
            </p:spPr>
            <p:txBody>
              <a:bodyPr rtlCol="0" anchor="ctr"/>
              <a:lstStyle/>
              <a:p>
                <a:endParaRPr lang="de-DE"/>
              </a:p>
            </p:txBody>
          </p:sp>
          <p:sp>
            <p:nvSpPr>
              <p:cNvPr id="3132" name="Freihandform: Form 3131">
                <a:extLst>
                  <a:ext uri="{FF2B5EF4-FFF2-40B4-BE49-F238E27FC236}">
                    <a16:creationId xmlns:a16="http://schemas.microsoft.com/office/drawing/2014/main" id="{32876224-2C3B-248E-7E17-27D9736A4A93}"/>
                  </a:ext>
                </a:extLst>
              </p:cNvPr>
              <p:cNvSpPr/>
              <p:nvPr/>
            </p:nvSpPr>
            <p:spPr>
              <a:xfrm>
                <a:off x="354841" y="4616646"/>
                <a:ext cx="132725" cy="132665"/>
              </a:xfrm>
              <a:custGeom>
                <a:avLst/>
                <a:gdLst>
                  <a:gd name="connsiteX0" fmla="*/ 67281 w 132725"/>
                  <a:gd name="connsiteY0" fmla="*/ 8 h 132665"/>
                  <a:gd name="connsiteX1" fmla="*/ 132719 w 132725"/>
                  <a:gd name="connsiteY1" fmla="*/ 67160 h 132665"/>
                  <a:gd name="connsiteX2" fmla="*/ 65525 w 132725"/>
                  <a:gd name="connsiteY2" fmla="*/ 132659 h 132665"/>
                  <a:gd name="connsiteX3" fmla="*/ 6 w 132725"/>
                  <a:gd name="connsiteY3" fmla="*/ 65500 h 132665"/>
                  <a:gd name="connsiteX4" fmla="*/ 67281 w 132725"/>
                  <a:gd name="connsiteY4" fmla="*/ 8 h 132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25" h="132665">
                    <a:moveTo>
                      <a:pt x="67281" y="8"/>
                    </a:moveTo>
                    <a:cubicBezTo>
                      <a:pt x="103834" y="443"/>
                      <a:pt x="133242" y="30607"/>
                      <a:pt x="132719" y="67160"/>
                    </a:cubicBezTo>
                    <a:cubicBezTo>
                      <a:pt x="132215" y="103775"/>
                      <a:pt x="102051" y="133156"/>
                      <a:pt x="65525" y="132659"/>
                    </a:cubicBezTo>
                    <a:cubicBezTo>
                      <a:pt x="28945" y="132217"/>
                      <a:pt x="-471" y="101992"/>
                      <a:pt x="6" y="65500"/>
                    </a:cubicBezTo>
                    <a:cubicBezTo>
                      <a:pt x="536" y="28886"/>
                      <a:pt x="30755" y="-550"/>
                      <a:pt x="67281" y="8"/>
                    </a:cubicBezTo>
                  </a:path>
                </a:pathLst>
              </a:custGeom>
              <a:solidFill>
                <a:srgbClr val="EA5A72"/>
              </a:solidFill>
              <a:ln w="6799" cap="flat">
                <a:noFill/>
                <a:prstDash val="solid"/>
                <a:miter/>
              </a:ln>
            </p:spPr>
            <p:txBody>
              <a:bodyPr rtlCol="0" anchor="ctr"/>
              <a:lstStyle/>
              <a:p>
                <a:endParaRPr lang="de-DE"/>
              </a:p>
            </p:txBody>
          </p:sp>
        </p:grpSp>
        <p:grpSp>
          <p:nvGrpSpPr>
            <p:cNvPr id="3087" name="Grafik 1750">
              <a:extLst>
                <a:ext uri="{FF2B5EF4-FFF2-40B4-BE49-F238E27FC236}">
                  <a16:creationId xmlns:a16="http://schemas.microsoft.com/office/drawing/2014/main" id="{7F08D4F3-116C-DC9A-0520-56ACDA87AC7E}"/>
                </a:ext>
              </a:extLst>
            </p:cNvPr>
            <p:cNvGrpSpPr/>
            <p:nvPr/>
          </p:nvGrpSpPr>
          <p:grpSpPr>
            <a:xfrm>
              <a:off x="333413" y="4063362"/>
              <a:ext cx="175219" cy="454798"/>
              <a:chOff x="333413" y="4063362"/>
              <a:chExt cx="175219" cy="454798"/>
            </a:xfrm>
          </p:grpSpPr>
          <p:sp>
            <p:nvSpPr>
              <p:cNvPr id="3122" name="Freihandform: Form 3121">
                <a:extLst>
                  <a:ext uri="{FF2B5EF4-FFF2-40B4-BE49-F238E27FC236}">
                    <a16:creationId xmlns:a16="http://schemas.microsoft.com/office/drawing/2014/main" id="{4302A16D-9C78-3588-7FDC-9C6304CB9081}"/>
                  </a:ext>
                </a:extLst>
              </p:cNvPr>
              <p:cNvSpPr/>
              <p:nvPr/>
            </p:nvSpPr>
            <p:spPr>
              <a:xfrm>
                <a:off x="333413" y="4063362"/>
                <a:ext cx="175219" cy="454798"/>
              </a:xfrm>
              <a:custGeom>
                <a:avLst/>
                <a:gdLst>
                  <a:gd name="connsiteX0" fmla="*/ 0 w 175219"/>
                  <a:gd name="connsiteY0" fmla="*/ 454798 h 454798"/>
                  <a:gd name="connsiteX1" fmla="*/ 0 w 175219"/>
                  <a:gd name="connsiteY1" fmla="*/ 0 h 454798"/>
                  <a:gd name="connsiteX2" fmla="*/ 175220 w 175219"/>
                  <a:gd name="connsiteY2" fmla="*/ 0 h 454798"/>
                  <a:gd name="connsiteX3" fmla="*/ 175220 w 175219"/>
                  <a:gd name="connsiteY3" fmla="*/ 454798 h 454798"/>
                  <a:gd name="connsiteX4" fmla="*/ 0 w 175219"/>
                  <a:gd name="connsiteY4" fmla="*/ 454798 h 454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19" h="454798">
                    <a:moveTo>
                      <a:pt x="0" y="454798"/>
                    </a:moveTo>
                    <a:lnTo>
                      <a:pt x="0" y="0"/>
                    </a:lnTo>
                    <a:lnTo>
                      <a:pt x="175220" y="0"/>
                    </a:lnTo>
                    <a:lnTo>
                      <a:pt x="175220" y="454798"/>
                    </a:lnTo>
                    <a:lnTo>
                      <a:pt x="0" y="454798"/>
                    </a:lnTo>
                    <a:close/>
                  </a:path>
                </a:pathLst>
              </a:custGeom>
              <a:solidFill>
                <a:srgbClr val="404041"/>
              </a:solidFill>
              <a:ln w="6799" cap="flat">
                <a:noFill/>
                <a:prstDash val="solid"/>
                <a:miter/>
              </a:ln>
            </p:spPr>
            <p:txBody>
              <a:bodyPr rtlCol="0" anchor="ctr"/>
              <a:lstStyle/>
              <a:p>
                <a:endParaRPr lang="de-DE"/>
              </a:p>
            </p:txBody>
          </p:sp>
          <p:sp>
            <p:nvSpPr>
              <p:cNvPr id="3123" name="Freihandform: Form 3122">
                <a:extLst>
                  <a:ext uri="{FF2B5EF4-FFF2-40B4-BE49-F238E27FC236}">
                    <a16:creationId xmlns:a16="http://schemas.microsoft.com/office/drawing/2014/main" id="{F3527D9D-5B21-DA35-4DE1-ECACB5E36D00}"/>
                  </a:ext>
                </a:extLst>
              </p:cNvPr>
              <p:cNvSpPr/>
              <p:nvPr/>
            </p:nvSpPr>
            <p:spPr>
              <a:xfrm>
                <a:off x="354478" y="4222884"/>
                <a:ext cx="133127" cy="133120"/>
              </a:xfrm>
              <a:custGeom>
                <a:avLst/>
                <a:gdLst>
                  <a:gd name="connsiteX0" fmla="*/ 67446 w 133127"/>
                  <a:gd name="connsiteY0" fmla="*/ 7 h 133120"/>
                  <a:gd name="connsiteX1" fmla="*/ 133122 w 133127"/>
                  <a:gd name="connsiteY1" fmla="*/ 67439 h 133120"/>
                  <a:gd name="connsiteX2" fmla="*/ 65684 w 133127"/>
                  <a:gd name="connsiteY2" fmla="*/ 133115 h 133120"/>
                  <a:gd name="connsiteX3" fmla="*/ 8 w 133127"/>
                  <a:gd name="connsiteY3" fmla="*/ 65683 h 133120"/>
                  <a:gd name="connsiteX4" fmla="*/ 67446 w 133127"/>
                  <a:gd name="connsiteY4" fmla="*/ 7 h 133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27" h="133120">
                    <a:moveTo>
                      <a:pt x="67446" y="7"/>
                    </a:moveTo>
                    <a:cubicBezTo>
                      <a:pt x="104094" y="470"/>
                      <a:pt x="133592" y="30702"/>
                      <a:pt x="133122" y="67439"/>
                    </a:cubicBezTo>
                    <a:cubicBezTo>
                      <a:pt x="132625" y="104005"/>
                      <a:pt x="102339" y="133584"/>
                      <a:pt x="65684" y="133115"/>
                    </a:cubicBezTo>
                    <a:cubicBezTo>
                      <a:pt x="28967" y="132652"/>
                      <a:pt x="-550" y="102304"/>
                      <a:pt x="8" y="65683"/>
                    </a:cubicBezTo>
                    <a:cubicBezTo>
                      <a:pt x="477" y="28939"/>
                      <a:pt x="30757" y="-524"/>
                      <a:pt x="67446" y="7"/>
                    </a:cubicBezTo>
                  </a:path>
                </a:pathLst>
              </a:custGeom>
              <a:solidFill>
                <a:srgbClr val="FDCA09"/>
              </a:solidFill>
              <a:ln w="6799" cap="flat">
                <a:noFill/>
                <a:prstDash val="solid"/>
                <a:miter/>
              </a:ln>
            </p:spPr>
            <p:txBody>
              <a:bodyPr rtlCol="0" anchor="ctr"/>
              <a:lstStyle/>
              <a:p>
                <a:endParaRPr lang="de-DE"/>
              </a:p>
            </p:txBody>
          </p:sp>
          <p:sp>
            <p:nvSpPr>
              <p:cNvPr id="3124" name="Freihandform: Form 3123">
                <a:extLst>
                  <a:ext uri="{FF2B5EF4-FFF2-40B4-BE49-F238E27FC236}">
                    <a16:creationId xmlns:a16="http://schemas.microsoft.com/office/drawing/2014/main" id="{3293F621-E113-6346-F0B2-826088E50C74}"/>
                  </a:ext>
                </a:extLst>
              </p:cNvPr>
              <p:cNvSpPr/>
              <p:nvPr/>
            </p:nvSpPr>
            <p:spPr>
              <a:xfrm>
                <a:off x="350840" y="4073976"/>
                <a:ext cx="140231" cy="140171"/>
              </a:xfrm>
              <a:custGeom>
                <a:avLst/>
                <a:gdLst>
                  <a:gd name="connsiteX0" fmla="*/ 71085 w 140231"/>
                  <a:gd name="connsiteY0" fmla="*/ 8 h 140171"/>
                  <a:gd name="connsiteX1" fmla="*/ 140224 w 140231"/>
                  <a:gd name="connsiteY1" fmla="*/ 70971 h 140171"/>
                  <a:gd name="connsiteX2" fmla="*/ 69234 w 140231"/>
                  <a:gd name="connsiteY2" fmla="*/ 140165 h 140171"/>
                  <a:gd name="connsiteX3" fmla="*/ 6 w 140231"/>
                  <a:gd name="connsiteY3" fmla="*/ 69202 h 140171"/>
                  <a:gd name="connsiteX4" fmla="*/ 71085 w 140231"/>
                  <a:gd name="connsiteY4" fmla="*/ 8 h 140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31" h="140171">
                    <a:moveTo>
                      <a:pt x="71085" y="8"/>
                    </a:moveTo>
                    <a:cubicBezTo>
                      <a:pt x="109699" y="477"/>
                      <a:pt x="140782" y="32343"/>
                      <a:pt x="140224" y="70971"/>
                    </a:cubicBezTo>
                    <a:cubicBezTo>
                      <a:pt x="139693" y="109647"/>
                      <a:pt x="107821" y="140702"/>
                      <a:pt x="69234" y="140165"/>
                    </a:cubicBezTo>
                    <a:cubicBezTo>
                      <a:pt x="30585" y="139695"/>
                      <a:pt x="-491" y="107762"/>
                      <a:pt x="6" y="69202"/>
                    </a:cubicBezTo>
                    <a:cubicBezTo>
                      <a:pt x="564" y="30533"/>
                      <a:pt x="32490" y="-577"/>
                      <a:pt x="71085" y="8"/>
                    </a:cubicBezTo>
                  </a:path>
                </a:pathLst>
              </a:custGeom>
              <a:solidFill>
                <a:srgbClr val="EA5A72"/>
              </a:solidFill>
              <a:ln w="6799" cap="flat">
                <a:noFill/>
                <a:prstDash val="solid"/>
                <a:miter/>
              </a:ln>
            </p:spPr>
            <p:txBody>
              <a:bodyPr rtlCol="0" anchor="ctr"/>
              <a:lstStyle/>
              <a:p>
                <a:endParaRPr lang="de-DE"/>
              </a:p>
            </p:txBody>
          </p:sp>
          <p:sp>
            <p:nvSpPr>
              <p:cNvPr id="3125" name="Freihandform: Form 3124">
                <a:extLst>
                  <a:ext uri="{FF2B5EF4-FFF2-40B4-BE49-F238E27FC236}">
                    <a16:creationId xmlns:a16="http://schemas.microsoft.com/office/drawing/2014/main" id="{420AF241-8E96-DEFA-C12A-D710D592F917}"/>
                  </a:ext>
                </a:extLst>
              </p:cNvPr>
              <p:cNvSpPr/>
              <p:nvPr/>
            </p:nvSpPr>
            <p:spPr>
              <a:xfrm>
                <a:off x="354478" y="4368383"/>
                <a:ext cx="133127" cy="133118"/>
              </a:xfrm>
              <a:custGeom>
                <a:avLst/>
                <a:gdLst>
                  <a:gd name="connsiteX0" fmla="*/ 67446 w 133127"/>
                  <a:gd name="connsiteY0" fmla="*/ 6 h 133118"/>
                  <a:gd name="connsiteX1" fmla="*/ 133122 w 133127"/>
                  <a:gd name="connsiteY1" fmla="*/ 67437 h 133118"/>
                  <a:gd name="connsiteX2" fmla="*/ 65684 w 133127"/>
                  <a:gd name="connsiteY2" fmla="*/ 133113 h 133118"/>
                  <a:gd name="connsiteX3" fmla="*/ 8 w 133127"/>
                  <a:gd name="connsiteY3" fmla="*/ 65736 h 133118"/>
                  <a:gd name="connsiteX4" fmla="*/ 67446 w 133127"/>
                  <a:gd name="connsiteY4" fmla="*/ 6 h 133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27" h="133118">
                    <a:moveTo>
                      <a:pt x="67446" y="6"/>
                    </a:moveTo>
                    <a:cubicBezTo>
                      <a:pt x="104094" y="469"/>
                      <a:pt x="133592" y="30809"/>
                      <a:pt x="133122" y="67437"/>
                    </a:cubicBezTo>
                    <a:cubicBezTo>
                      <a:pt x="132625" y="104120"/>
                      <a:pt x="102339" y="133583"/>
                      <a:pt x="65684" y="133113"/>
                    </a:cubicBezTo>
                    <a:cubicBezTo>
                      <a:pt x="28967" y="132698"/>
                      <a:pt x="-550" y="102412"/>
                      <a:pt x="8" y="65736"/>
                    </a:cubicBezTo>
                    <a:cubicBezTo>
                      <a:pt x="477" y="29108"/>
                      <a:pt x="30757" y="-470"/>
                      <a:pt x="67446" y="6"/>
                    </a:cubicBezTo>
                  </a:path>
                </a:pathLst>
              </a:custGeom>
              <a:solidFill>
                <a:srgbClr val="A5C740"/>
              </a:solidFill>
              <a:ln w="6799" cap="flat">
                <a:noFill/>
                <a:prstDash val="solid"/>
                <a:miter/>
              </a:ln>
            </p:spPr>
            <p:txBody>
              <a:bodyPr rtlCol="0" anchor="ctr"/>
              <a:lstStyle/>
              <a:p>
                <a:endParaRPr lang="de-DE"/>
              </a:p>
            </p:txBody>
          </p:sp>
          <p:sp>
            <p:nvSpPr>
              <p:cNvPr id="3126" name="Freihandform: Form 3125">
                <a:extLst>
                  <a:ext uri="{FF2B5EF4-FFF2-40B4-BE49-F238E27FC236}">
                    <a16:creationId xmlns:a16="http://schemas.microsoft.com/office/drawing/2014/main" id="{F2735EBB-EEA0-41BD-198F-3B8AB4442C8B}"/>
                  </a:ext>
                </a:extLst>
              </p:cNvPr>
              <p:cNvSpPr/>
              <p:nvPr/>
            </p:nvSpPr>
            <p:spPr>
              <a:xfrm>
                <a:off x="333413" y="4063362"/>
                <a:ext cx="175219" cy="454798"/>
              </a:xfrm>
              <a:custGeom>
                <a:avLst/>
                <a:gdLst>
                  <a:gd name="connsiteX0" fmla="*/ 0 w 175219"/>
                  <a:gd name="connsiteY0" fmla="*/ 0 h 454798"/>
                  <a:gd name="connsiteX1" fmla="*/ 175220 w 175219"/>
                  <a:gd name="connsiteY1" fmla="*/ 0 h 454798"/>
                  <a:gd name="connsiteX2" fmla="*/ 175220 w 175219"/>
                  <a:gd name="connsiteY2" fmla="*/ 454799 h 454798"/>
                  <a:gd name="connsiteX3" fmla="*/ 0 w 175219"/>
                  <a:gd name="connsiteY3" fmla="*/ 454799 h 454798"/>
                </a:gdLst>
                <a:ahLst/>
                <a:cxnLst>
                  <a:cxn ang="0">
                    <a:pos x="connsiteX0" y="connsiteY0"/>
                  </a:cxn>
                  <a:cxn ang="0">
                    <a:pos x="connsiteX1" y="connsiteY1"/>
                  </a:cxn>
                  <a:cxn ang="0">
                    <a:pos x="connsiteX2" y="connsiteY2"/>
                  </a:cxn>
                  <a:cxn ang="0">
                    <a:pos x="connsiteX3" y="connsiteY3"/>
                  </a:cxn>
                </a:cxnLst>
                <a:rect l="l" t="t" r="r" b="b"/>
                <a:pathLst>
                  <a:path w="175219" h="454798">
                    <a:moveTo>
                      <a:pt x="0" y="0"/>
                    </a:moveTo>
                    <a:lnTo>
                      <a:pt x="175220" y="0"/>
                    </a:lnTo>
                    <a:lnTo>
                      <a:pt x="175220" y="454799"/>
                    </a:lnTo>
                    <a:lnTo>
                      <a:pt x="0" y="454799"/>
                    </a:lnTo>
                    <a:close/>
                  </a:path>
                </a:pathLst>
              </a:custGeom>
              <a:noFill/>
              <a:ln w="680" cap="flat">
                <a:solidFill>
                  <a:srgbClr val="000100"/>
                </a:solidFill>
                <a:prstDash val="solid"/>
                <a:miter/>
              </a:ln>
            </p:spPr>
            <p:txBody>
              <a:bodyPr rtlCol="0" anchor="ctr"/>
              <a:lstStyle/>
              <a:p>
                <a:endParaRPr lang="de-DE"/>
              </a:p>
            </p:txBody>
          </p:sp>
        </p:grpSp>
        <p:pic>
          <p:nvPicPr>
            <p:cNvPr id="3088" name="Grafik 3087">
              <a:extLst>
                <a:ext uri="{FF2B5EF4-FFF2-40B4-BE49-F238E27FC236}">
                  <a16:creationId xmlns:a16="http://schemas.microsoft.com/office/drawing/2014/main" id="{FDB4DC10-6C04-5200-3AA5-095C46392B7C}"/>
                </a:ext>
              </a:extLst>
            </p:cNvPr>
            <p:cNvPicPr/>
            <p:nvPr/>
          </p:nvPicPr>
          <p:blipFill>
            <a:blip r:embed="rId5"/>
            <a:stretch>
              <a:fillRect/>
            </a:stretch>
          </p:blipFill>
          <p:spPr>
            <a:xfrm>
              <a:off x="285219" y="5008743"/>
              <a:ext cx="271789" cy="271789"/>
            </a:xfrm>
            <a:custGeom>
              <a:avLst/>
              <a:gdLst>
                <a:gd name="connsiteX0" fmla="*/ -295 w 271789"/>
                <a:gd name="connsiteY0" fmla="*/ 400 h 271789"/>
                <a:gd name="connsiteX1" fmla="*/ 271494 w 271789"/>
                <a:gd name="connsiteY1" fmla="*/ 400 h 271789"/>
                <a:gd name="connsiteX2" fmla="*/ 271494 w 271789"/>
                <a:gd name="connsiteY2" fmla="*/ 272189 h 271789"/>
                <a:gd name="connsiteX3" fmla="*/ -295 w 271789"/>
                <a:gd name="connsiteY3" fmla="*/ 272189 h 271789"/>
              </a:gdLst>
              <a:ahLst/>
              <a:cxnLst>
                <a:cxn ang="0">
                  <a:pos x="connsiteX0" y="connsiteY0"/>
                </a:cxn>
                <a:cxn ang="0">
                  <a:pos x="connsiteX1" y="connsiteY1"/>
                </a:cxn>
                <a:cxn ang="0">
                  <a:pos x="connsiteX2" y="connsiteY2"/>
                </a:cxn>
                <a:cxn ang="0">
                  <a:pos x="connsiteX3" y="connsiteY3"/>
                </a:cxn>
              </a:cxnLst>
              <a:rect l="l" t="t" r="r" b="b"/>
              <a:pathLst>
                <a:path w="271789" h="271789">
                  <a:moveTo>
                    <a:pt x="-295" y="400"/>
                  </a:moveTo>
                  <a:lnTo>
                    <a:pt x="271494" y="400"/>
                  </a:lnTo>
                  <a:lnTo>
                    <a:pt x="271494" y="272189"/>
                  </a:lnTo>
                  <a:lnTo>
                    <a:pt x="-295" y="272189"/>
                  </a:lnTo>
                  <a:close/>
                </a:path>
              </a:pathLst>
            </a:custGeom>
          </p:spPr>
        </p:pic>
        <p:pic>
          <p:nvPicPr>
            <p:cNvPr id="3089" name="Grafik 3088">
              <a:extLst>
                <a:ext uri="{FF2B5EF4-FFF2-40B4-BE49-F238E27FC236}">
                  <a16:creationId xmlns:a16="http://schemas.microsoft.com/office/drawing/2014/main" id="{C2A83DF6-E3AE-68A8-D612-0F33FD0B41F6}"/>
                </a:ext>
              </a:extLst>
            </p:cNvPr>
            <p:cNvPicPr/>
            <p:nvPr/>
          </p:nvPicPr>
          <p:blipFill>
            <a:blip r:embed="rId6"/>
            <a:stretch>
              <a:fillRect/>
            </a:stretch>
          </p:blipFill>
          <p:spPr>
            <a:xfrm>
              <a:off x="9803665" y="187489"/>
              <a:ext cx="718227" cy="658779"/>
            </a:xfrm>
            <a:custGeom>
              <a:avLst/>
              <a:gdLst>
                <a:gd name="connsiteX0" fmla="*/ 1196 w 718227"/>
                <a:gd name="connsiteY0" fmla="*/ -196 h 658779"/>
                <a:gd name="connsiteX1" fmla="*/ 719424 w 718227"/>
                <a:gd name="connsiteY1" fmla="*/ -196 h 658779"/>
                <a:gd name="connsiteX2" fmla="*/ 719424 w 718227"/>
                <a:gd name="connsiteY2" fmla="*/ 658584 h 658779"/>
                <a:gd name="connsiteX3" fmla="*/ 1196 w 718227"/>
                <a:gd name="connsiteY3" fmla="*/ 658584 h 658779"/>
              </a:gdLst>
              <a:ahLst/>
              <a:cxnLst>
                <a:cxn ang="0">
                  <a:pos x="connsiteX0" y="connsiteY0"/>
                </a:cxn>
                <a:cxn ang="0">
                  <a:pos x="connsiteX1" y="connsiteY1"/>
                </a:cxn>
                <a:cxn ang="0">
                  <a:pos x="connsiteX2" y="connsiteY2"/>
                </a:cxn>
                <a:cxn ang="0">
                  <a:pos x="connsiteX3" y="connsiteY3"/>
                </a:cxn>
              </a:cxnLst>
              <a:rect l="l" t="t" r="r" b="b"/>
              <a:pathLst>
                <a:path w="718227" h="658779">
                  <a:moveTo>
                    <a:pt x="1196" y="-196"/>
                  </a:moveTo>
                  <a:lnTo>
                    <a:pt x="719424" y="-196"/>
                  </a:lnTo>
                  <a:lnTo>
                    <a:pt x="719424" y="658584"/>
                  </a:lnTo>
                  <a:lnTo>
                    <a:pt x="1196" y="658584"/>
                  </a:lnTo>
                  <a:close/>
                </a:path>
              </a:pathLst>
            </a:custGeom>
          </p:spPr>
        </p:pic>
        <p:grpSp>
          <p:nvGrpSpPr>
            <p:cNvPr id="3090" name="Grafik 1750">
              <a:extLst>
                <a:ext uri="{FF2B5EF4-FFF2-40B4-BE49-F238E27FC236}">
                  <a16:creationId xmlns:a16="http://schemas.microsoft.com/office/drawing/2014/main" id="{27573C34-B582-EB2F-C5D5-D0060D06FB49}"/>
                </a:ext>
              </a:extLst>
            </p:cNvPr>
            <p:cNvGrpSpPr/>
            <p:nvPr/>
          </p:nvGrpSpPr>
          <p:grpSpPr>
            <a:xfrm>
              <a:off x="4229878" y="7153724"/>
              <a:ext cx="232165" cy="212500"/>
              <a:chOff x="4229878" y="7153724"/>
              <a:chExt cx="232165" cy="212500"/>
            </a:xfrm>
          </p:grpSpPr>
          <p:sp>
            <p:nvSpPr>
              <p:cNvPr id="3119" name="Freihandform: Form 3118">
                <a:extLst>
                  <a:ext uri="{FF2B5EF4-FFF2-40B4-BE49-F238E27FC236}">
                    <a16:creationId xmlns:a16="http://schemas.microsoft.com/office/drawing/2014/main" id="{78666D1B-4EF1-D7DC-ACC6-DA65A6C20298}"/>
                  </a:ext>
                </a:extLst>
              </p:cNvPr>
              <p:cNvSpPr/>
              <p:nvPr/>
            </p:nvSpPr>
            <p:spPr>
              <a:xfrm>
                <a:off x="4268567" y="7211698"/>
                <a:ext cx="154786" cy="154527"/>
              </a:xfrm>
              <a:custGeom>
                <a:avLst/>
                <a:gdLst>
                  <a:gd name="connsiteX0" fmla="*/ 77387 w 154786"/>
                  <a:gd name="connsiteY0" fmla="*/ 0 h 154527"/>
                  <a:gd name="connsiteX1" fmla="*/ 154787 w 154786"/>
                  <a:gd name="connsiteY1" fmla="*/ 77230 h 154527"/>
                  <a:gd name="connsiteX2" fmla="*/ 77387 w 154786"/>
                  <a:gd name="connsiteY2" fmla="*/ 154527 h 154527"/>
                  <a:gd name="connsiteX3" fmla="*/ 0 w 154786"/>
                  <a:gd name="connsiteY3" fmla="*/ 77230 h 154527"/>
                  <a:gd name="connsiteX4" fmla="*/ 77387 w 154786"/>
                  <a:gd name="connsiteY4" fmla="*/ 0 h 154527"/>
                  <a:gd name="connsiteX5" fmla="*/ 77387 w 154786"/>
                  <a:gd name="connsiteY5" fmla="*/ 0 h 15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6" h="154527">
                    <a:moveTo>
                      <a:pt x="77387" y="0"/>
                    </a:moveTo>
                    <a:cubicBezTo>
                      <a:pt x="116090" y="0"/>
                      <a:pt x="154787" y="38649"/>
                      <a:pt x="154787" y="77230"/>
                    </a:cubicBezTo>
                    <a:cubicBezTo>
                      <a:pt x="154787" y="115879"/>
                      <a:pt x="116083" y="154527"/>
                      <a:pt x="77387" y="154527"/>
                    </a:cubicBezTo>
                    <a:cubicBezTo>
                      <a:pt x="38690" y="154527"/>
                      <a:pt x="0" y="115879"/>
                      <a:pt x="0" y="77230"/>
                    </a:cubicBezTo>
                    <a:cubicBezTo>
                      <a:pt x="0" y="38649"/>
                      <a:pt x="38683" y="0"/>
                      <a:pt x="77387" y="0"/>
                    </a:cubicBezTo>
                    <a:lnTo>
                      <a:pt x="77387" y="0"/>
                    </a:lnTo>
                    <a:close/>
                  </a:path>
                </a:pathLst>
              </a:custGeom>
              <a:solidFill>
                <a:srgbClr val="205AA5"/>
              </a:solidFill>
              <a:ln w="6799" cap="flat">
                <a:noFill/>
                <a:prstDash val="solid"/>
                <a:miter/>
              </a:ln>
            </p:spPr>
            <p:txBody>
              <a:bodyPr rtlCol="0" anchor="ctr"/>
              <a:lstStyle/>
              <a:p>
                <a:endParaRPr lang="de-DE"/>
              </a:p>
            </p:txBody>
          </p:sp>
          <p:sp>
            <p:nvSpPr>
              <p:cNvPr id="3120" name="Freihandform: Form 3119">
                <a:extLst>
                  <a:ext uri="{FF2B5EF4-FFF2-40B4-BE49-F238E27FC236}">
                    <a16:creationId xmlns:a16="http://schemas.microsoft.com/office/drawing/2014/main" id="{1B98CA2A-F95E-3750-0414-48416C271AAF}"/>
                  </a:ext>
                </a:extLst>
              </p:cNvPr>
              <p:cNvSpPr/>
              <p:nvPr/>
            </p:nvSpPr>
            <p:spPr>
              <a:xfrm>
                <a:off x="4229878" y="7153724"/>
                <a:ext cx="232165" cy="144865"/>
              </a:xfrm>
              <a:custGeom>
                <a:avLst/>
                <a:gdLst>
                  <a:gd name="connsiteX0" fmla="*/ 116076 w 232165"/>
                  <a:gd name="connsiteY0" fmla="*/ 0 h 144865"/>
                  <a:gd name="connsiteX1" fmla="*/ 232166 w 232165"/>
                  <a:gd name="connsiteY1" fmla="*/ 144866 h 144865"/>
                  <a:gd name="connsiteX2" fmla="*/ 0 w 232165"/>
                  <a:gd name="connsiteY2" fmla="*/ 144866 h 144865"/>
                </a:gdLst>
                <a:ahLst/>
                <a:cxnLst>
                  <a:cxn ang="0">
                    <a:pos x="connsiteX0" y="connsiteY0"/>
                  </a:cxn>
                  <a:cxn ang="0">
                    <a:pos x="connsiteX1" y="connsiteY1"/>
                  </a:cxn>
                  <a:cxn ang="0">
                    <a:pos x="connsiteX2" y="connsiteY2"/>
                  </a:cxn>
                </a:cxnLst>
                <a:rect l="l" t="t" r="r" b="b"/>
                <a:pathLst>
                  <a:path w="232165" h="144865">
                    <a:moveTo>
                      <a:pt x="116076" y="0"/>
                    </a:moveTo>
                    <a:lnTo>
                      <a:pt x="232166" y="144866"/>
                    </a:lnTo>
                    <a:lnTo>
                      <a:pt x="0" y="144866"/>
                    </a:lnTo>
                    <a:close/>
                  </a:path>
                </a:pathLst>
              </a:custGeom>
              <a:solidFill>
                <a:srgbClr val="205AA5"/>
              </a:solidFill>
              <a:ln w="6799" cap="flat">
                <a:noFill/>
                <a:prstDash val="solid"/>
                <a:miter/>
              </a:ln>
            </p:spPr>
            <p:txBody>
              <a:bodyPr rtlCol="0" anchor="ctr"/>
              <a:lstStyle/>
              <a:p>
                <a:endParaRPr lang="de-DE"/>
              </a:p>
            </p:txBody>
          </p:sp>
          <p:sp>
            <p:nvSpPr>
              <p:cNvPr id="3121" name="Freihandform: Form 3120">
                <a:extLst>
                  <a:ext uri="{FF2B5EF4-FFF2-40B4-BE49-F238E27FC236}">
                    <a16:creationId xmlns:a16="http://schemas.microsoft.com/office/drawing/2014/main" id="{C0BC2470-CA69-F45C-D98B-ECEEDAB2AA4A}"/>
                  </a:ext>
                </a:extLst>
              </p:cNvPr>
              <p:cNvSpPr/>
              <p:nvPr/>
            </p:nvSpPr>
            <p:spPr>
              <a:xfrm>
                <a:off x="4311925" y="7239460"/>
                <a:ext cx="54081" cy="82809"/>
              </a:xfrm>
              <a:custGeom>
                <a:avLst/>
                <a:gdLst>
                  <a:gd name="connsiteX0" fmla="*/ 0 w 54081"/>
                  <a:gd name="connsiteY0" fmla="*/ 82810 h 82809"/>
                  <a:gd name="connsiteX1" fmla="*/ 0 w 54081"/>
                  <a:gd name="connsiteY1" fmla="*/ 0 h 82809"/>
                  <a:gd name="connsiteX2" fmla="*/ 13377 w 54081"/>
                  <a:gd name="connsiteY2" fmla="*/ 0 h 82809"/>
                  <a:gd name="connsiteX3" fmla="*/ 41269 w 54081"/>
                  <a:gd name="connsiteY3" fmla="*/ 55252 h 82809"/>
                  <a:gd name="connsiteX4" fmla="*/ 41269 w 54081"/>
                  <a:gd name="connsiteY4" fmla="*/ 0 h 82809"/>
                  <a:gd name="connsiteX5" fmla="*/ 54081 w 54081"/>
                  <a:gd name="connsiteY5" fmla="*/ 0 h 82809"/>
                  <a:gd name="connsiteX6" fmla="*/ 54081 w 54081"/>
                  <a:gd name="connsiteY6" fmla="*/ 82810 h 82809"/>
                  <a:gd name="connsiteX7" fmla="*/ 40255 w 54081"/>
                  <a:gd name="connsiteY7" fmla="*/ 82810 h 82809"/>
                  <a:gd name="connsiteX8" fmla="*/ 12820 w 54081"/>
                  <a:gd name="connsiteY8" fmla="*/ 28783 h 82809"/>
                  <a:gd name="connsiteX9" fmla="*/ 12820 w 54081"/>
                  <a:gd name="connsiteY9" fmla="*/ 82810 h 82809"/>
                  <a:gd name="connsiteX10" fmla="*/ 0 w 54081"/>
                  <a:gd name="connsiteY10" fmla="*/ 82810 h 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1" h="82809">
                    <a:moveTo>
                      <a:pt x="0" y="82810"/>
                    </a:moveTo>
                    <a:lnTo>
                      <a:pt x="0" y="0"/>
                    </a:lnTo>
                    <a:lnTo>
                      <a:pt x="13377" y="0"/>
                    </a:lnTo>
                    <a:lnTo>
                      <a:pt x="41269" y="55252"/>
                    </a:lnTo>
                    <a:lnTo>
                      <a:pt x="41269" y="0"/>
                    </a:lnTo>
                    <a:lnTo>
                      <a:pt x="54081" y="0"/>
                    </a:lnTo>
                    <a:lnTo>
                      <a:pt x="54081" y="82810"/>
                    </a:lnTo>
                    <a:lnTo>
                      <a:pt x="40255" y="82810"/>
                    </a:lnTo>
                    <a:lnTo>
                      <a:pt x="12820" y="28783"/>
                    </a:lnTo>
                    <a:lnTo>
                      <a:pt x="12820" y="82810"/>
                    </a:lnTo>
                    <a:lnTo>
                      <a:pt x="0" y="82810"/>
                    </a:lnTo>
                    <a:close/>
                  </a:path>
                </a:pathLst>
              </a:custGeom>
              <a:solidFill>
                <a:srgbClr val="FFFFFF"/>
              </a:solidFill>
              <a:ln w="6799" cap="flat">
                <a:noFill/>
                <a:prstDash val="solid"/>
                <a:miter/>
              </a:ln>
            </p:spPr>
            <p:txBody>
              <a:bodyPr rtlCol="0" anchor="ctr"/>
              <a:lstStyle/>
              <a:p>
                <a:endParaRPr lang="de-DE"/>
              </a:p>
            </p:txBody>
          </p:sp>
        </p:grpSp>
        <p:sp>
          <p:nvSpPr>
            <p:cNvPr id="3091" name="Freihandform: Form 3090">
              <a:extLst>
                <a:ext uri="{FF2B5EF4-FFF2-40B4-BE49-F238E27FC236}">
                  <a16:creationId xmlns:a16="http://schemas.microsoft.com/office/drawing/2014/main" id="{ABBBF423-3755-D07D-49DC-93CE7113DE0C}"/>
                </a:ext>
              </a:extLst>
            </p:cNvPr>
            <p:cNvSpPr/>
            <p:nvPr/>
          </p:nvSpPr>
          <p:spPr>
            <a:xfrm>
              <a:off x="2856099" y="7189992"/>
              <a:ext cx="37308" cy="71105"/>
            </a:xfrm>
            <a:custGeom>
              <a:avLst/>
              <a:gdLst>
                <a:gd name="connsiteX0" fmla="*/ 0 w 37308"/>
                <a:gd name="connsiteY0" fmla="*/ 35587 h 71105"/>
                <a:gd name="connsiteX1" fmla="*/ 4729 w 37308"/>
                <a:gd name="connsiteY1" fmla="*/ 8981 h 71105"/>
                <a:gd name="connsiteX2" fmla="*/ 18698 w 37308"/>
                <a:gd name="connsiteY2" fmla="*/ 0 h 71105"/>
                <a:gd name="connsiteX3" fmla="*/ 31599 w 37308"/>
                <a:gd name="connsiteY3" fmla="*/ 7280 h 71105"/>
                <a:gd name="connsiteX4" fmla="*/ 37308 w 37308"/>
                <a:gd name="connsiteY4" fmla="*/ 35587 h 71105"/>
                <a:gd name="connsiteX5" fmla="*/ 32600 w 37308"/>
                <a:gd name="connsiteY5" fmla="*/ 62056 h 71105"/>
                <a:gd name="connsiteX6" fmla="*/ 18610 w 37308"/>
                <a:gd name="connsiteY6" fmla="*/ 71106 h 71105"/>
                <a:gd name="connsiteX7" fmla="*/ 5212 w 37308"/>
                <a:gd name="connsiteY7" fmla="*/ 63076 h 71105"/>
                <a:gd name="connsiteX8" fmla="*/ 0 w 37308"/>
                <a:gd name="connsiteY8" fmla="*/ 35587 h 71105"/>
                <a:gd name="connsiteX9" fmla="*/ 7185 w 37308"/>
                <a:gd name="connsiteY9" fmla="*/ 35519 h 71105"/>
                <a:gd name="connsiteX10" fmla="*/ 10451 w 37308"/>
                <a:gd name="connsiteY10" fmla="*/ 58245 h 71105"/>
                <a:gd name="connsiteX11" fmla="*/ 18814 w 37308"/>
                <a:gd name="connsiteY11" fmla="*/ 64029 h 71105"/>
                <a:gd name="connsiteX12" fmla="*/ 26877 w 37308"/>
                <a:gd name="connsiteY12" fmla="*/ 58245 h 71105"/>
                <a:gd name="connsiteX13" fmla="*/ 30123 w 37308"/>
                <a:gd name="connsiteY13" fmla="*/ 35519 h 71105"/>
                <a:gd name="connsiteX14" fmla="*/ 26857 w 37308"/>
                <a:gd name="connsiteY14" fmla="*/ 12792 h 71105"/>
                <a:gd name="connsiteX15" fmla="*/ 18392 w 37308"/>
                <a:gd name="connsiteY15" fmla="*/ 7008 h 71105"/>
                <a:gd name="connsiteX16" fmla="*/ 10404 w 37308"/>
                <a:gd name="connsiteY16" fmla="*/ 12860 h 71105"/>
                <a:gd name="connsiteX17" fmla="*/ 7185 w 37308"/>
                <a:gd name="connsiteY17" fmla="*/ 35519 h 7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08" h="71105">
                  <a:moveTo>
                    <a:pt x="0" y="35587"/>
                  </a:moveTo>
                  <a:cubicBezTo>
                    <a:pt x="0" y="23883"/>
                    <a:pt x="1572" y="15037"/>
                    <a:pt x="4729" y="8981"/>
                  </a:cubicBezTo>
                  <a:cubicBezTo>
                    <a:pt x="7886" y="2994"/>
                    <a:pt x="12540" y="0"/>
                    <a:pt x="18698" y="0"/>
                  </a:cubicBezTo>
                  <a:cubicBezTo>
                    <a:pt x="24155" y="0"/>
                    <a:pt x="28456" y="2449"/>
                    <a:pt x="31599" y="7280"/>
                  </a:cubicBezTo>
                  <a:cubicBezTo>
                    <a:pt x="35410" y="13200"/>
                    <a:pt x="37308" y="22590"/>
                    <a:pt x="37308" y="35587"/>
                  </a:cubicBezTo>
                  <a:cubicBezTo>
                    <a:pt x="37308" y="47154"/>
                    <a:pt x="35743" y="56000"/>
                    <a:pt x="32600" y="62056"/>
                  </a:cubicBezTo>
                  <a:cubicBezTo>
                    <a:pt x="29456" y="68112"/>
                    <a:pt x="24802" y="71106"/>
                    <a:pt x="18610" y="71106"/>
                  </a:cubicBezTo>
                  <a:cubicBezTo>
                    <a:pt x="13153" y="71106"/>
                    <a:pt x="8689" y="68452"/>
                    <a:pt x="5212" y="63076"/>
                  </a:cubicBezTo>
                  <a:cubicBezTo>
                    <a:pt x="1735" y="57769"/>
                    <a:pt x="0" y="48583"/>
                    <a:pt x="0" y="35587"/>
                  </a:cubicBezTo>
                  <a:close/>
                  <a:moveTo>
                    <a:pt x="7185" y="35519"/>
                  </a:moveTo>
                  <a:cubicBezTo>
                    <a:pt x="7185" y="46882"/>
                    <a:pt x="8274" y="54435"/>
                    <a:pt x="10451" y="58245"/>
                  </a:cubicBezTo>
                  <a:cubicBezTo>
                    <a:pt x="12622" y="62124"/>
                    <a:pt x="15412" y="64029"/>
                    <a:pt x="18814" y="64029"/>
                  </a:cubicBezTo>
                  <a:cubicBezTo>
                    <a:pt x="22026" y="64029"/>
                    <a:pt x="24707" y="62124"/>
                    <a:pt x="26877" y="58245"/>
                  </a:cubicBezTo>
                  <a:cubicBezTo>
                    <a:pt x="29034" y="54299"/>
                    <a:pt x="30123" y="46746"/>
                    <a:pt x="30123" y="35519"/>
                  </a:cubicBezTo>
                  <a:cubicBezTo>
                    <a:pt x="30123" y="24155"/>
                    <a:pt x="29034" y="16602"/>
                    <a:pt x="26857" y="12792"/>
                  </a:cubicBezTo>
                  <a:cubicBezTo>
                    <a:pt x="24679" y="8913"/>
                    <a:pt x="21862" y="7008"/>
                    <a:pt x="18392" y="7008"/>
                  </a:cubicBezTo>
                  <a:cubicBezTo>
                    <a:pt x="15215" y="7008"/>
                    <a:pt x="12554" y="8981"/>
                    <a:pt x="10404" y="12860"/>
                  </a:cubicBezTo>
                  <a:cubicBezTo>
                    <a:pt x="8260" y="16739"/>
                    <a:pt x="7185" y="24291"/>
                    <a:pt x="7185" y="35519"/>
                  </a:cubicBezTo>
                  <a:close/>
                </a:path>
              </a:pathLst>
            </a:custGeom>
            <a:solidFill>
              <a:srgbClr val="2E4590"/>
            </a:solidFill>
            <a:ln w="6799" cap="flat">
              <a:noFill/>
              <a:prstDash val="solid"/>
              <a:miter/>
            </a:ln>
          </p:spPr>
          <p:txBody>
            <a:bodyPr rtlCol="0" anchor="ctr"/>
            <a:lstStyle/>
            <a:p>
              <a:endParaRPr lang="de-DE"/>
            </a:p>
          </p:txBody>
        </p:sp>
        <p:grpSp>
          <p:nvGrpSpPr>
            <p:cNvPr id="3092" name="Grafik 1750">
              <a:extLst>
                <a:ext uri="{FF2B5EF4-FFF2-40B4-BE49-F238E27FC236}">
                  <a16:creationId xmlns:a16="http://schemas.microsoft.com/office/drawing/2014/main" id="{28CFD0C9-2660-45C0-6EE6-8926B54B014D}"/>
                </a:ext>
              </a:extLst>
            </p:cNvPr>
            <p:cNvGrpSpPr/>
            <p:nvPr/>
          </p:nvGrpSpPr>
          <p:grpSpPr>
            <a:xfrm>
              <a:off x="3601221" y="7190536"/>
              <a:ext cx="127153" cy="71105"/>
              <a:chOff x="3601221" y="7190536"/>
              <a:chExt cx="127153" cy="71105"/>
            </a:xfrm>
            <a:solidFill>
              <a:srgbClr val="2E4590"/>
            </a:solidFill>
          </p:grpSpPr>
          <p:sp>
            <p:nvSpPr>
              <p:cNvPr id="3116" name="Freihandform: Form 3115">
                <a:extLst>
                  <a:ext uri="{FF2B5EF4-FFF2-40B4-BE49-F238E27FC236}">
                    <a16:creationId xmlns:a16="http://schemas.microsoft.com/office/drawing/2014/main" id="{63597BA6-EC66-B582-7645-3069D5DC46BE}"/>
                  </a:ext>
                </a:extLst>
              </p:cNvPr>
              <p:cNvSpPr/>
              <p:nvPr/>
            </p:nvSpPr>
            <p:spPr>
              <a:xfrm>
                <a:off x="3601221" y="7190536"/>
                <a:ext cx="37838" cy="69949"/>
              </a:xfrm>
              <a:custGeom>
                <a:avLst/>
                <a:gdLst>
                  <a:gd name="connsiteX0" fmla="*/ 37839 w 37838"/>
                  <a:gd name="connsiteY0" fmla="*/ 61715 h 69949"/>
                  <a:gd name="connsiteX1" fmla="*/ 37839 w 37838"/>
                  <a:gd name="connsiteY1" fmla="*/ 69949 h 69949"/>
                  <a:gd name="connsiteX2" fmla="*/ 6 w 37838"/>
                  <a:gd name="connsiteY2" fmla="*/ 69949 h 69949"/>
                  <a:gd name="connsiteX3" fmla="*/ 3028 w 37838"/>
                  <a:gd name="connsiteY3" fmla="*/ 58722 h 69949"/>
                  <a:gd name="connsiteX4" fmla="*/ 14609 w 37838"/>
                  <a:gd name="connsiteY4" fmla="*/ 44160 h 69949"/>
                  <a:gd name="connsiteX5" fmla="*/ 27510 w 37838"/>
                  <a:gd name="connsiteY5" fmla="*/ 28987 h 69949"/>
                  <a:gd name="connsiteX6" fmla="*/ 30551 w 37838"/>
                  <a:gd name="connsiteY6" fmla="*/ 19053 h 69949"/>
                  <a:gd name="connsiteX7" fmla="*/ 27435 w 37838"/>
                  <a:gd name="connsiteY7" fmla="*/ 10343 h 69949"/>
                  <a:gd name="connsiteX8" fmla="*/ 19753 w 37838"/>
                  <a:gd name="connsiteY8" fmla="*/ 7009 h 69949"/>
                  <a:gd name="connsiteX9" fmla="*/ 11710 w 37838"/>
                  <a:gd name="connsiteY9" fmla="*/ 10615 h 69949"/>
                  <a:gd name="connsiteX10" fmla="*/ 8566 w 37838"/>
                  <a:gd name="connsiteY10" fmla="*/ 21025 h 69949"/>
                  <a:gd name="connsiteX11" fmla="*/ 1333 w 37838"/>
                  <a:gd name="connsiteY11" fmla="*/ 20141 h 69949"/>
                  <a:gd name="connsiteX12" fmla="*/ 7015 w 37838"/>
                  <a:gd name="connsiteY12" fmla="*/ 5035 h 69949"/>
                  <a:gd name="connsiteX13" fmla="*/ 19984 w 37838"/>
                  <a:gd name="connsiteY13" fmla="*/ 0 h 69949"/>
                  <a:gd name="connsiteX14" fmla="*/ 33232 w 37838"/>
                  <a:gd name="connsiteY14" fmla="*/ 5852 h 69949"/>
                  <a:gd name="connsiteX15" fmla="*/ 37730 w 37838"/>
                  <a:gd name="connsiteY15" fmla="*/ 19256 h 69949"/>
                  <a:gd name="connsiteX16" fmla="*/ 34205 w 37838"/>
                  <a:gd name="connsiteY16" fmla="*/ 31980 h 69949"/>
                  <a:gd name="connsiteX17" fmla="*/ 20835 w 37838"/>
                  <a:gd name="connsiteY17" fmla="*/ 48243 h 69949"/>
                  <a:gd name="connsiteX18" fmla="*/ 12724 w 37838"/>
                  <a:gd name="connsiteY18" fmla="*/ 57021 h 69949"/>
                  <a:gd name="connsiteX19" fmla="*/ 9743 w 37838"/>
                  <a:gd name="connsiteY19" fmla="*/ 61715 h 69949"/>
                  <a:gd name="connsiteX20" fmla="*/ 37839 w 37838"/>
                  <a:gd name="connsiteY20" fmla="*/ 61715 h 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38" h="69949">
                    <a:moveTo>
                      <a:pt x="37839" y="61715"/>
                    </a:moveTo>
                    <a:lnTo>
                      <a:pt x="37839" y="69949"/>
                    </a:lnTo>
                    <a:lnTo>
                      <a:pt x="6" y="69949"/>
                    </a:lnTo>
                    <a:cubicBezTo>
                      <a:pt x="-89" y="66615"/>
                      <a:pt x="918" y="62872"/>
                      <a:pt x="3028" y="58722"/>
                    </a:cubicBezTo>
                    <a:cubicBezTo>
                      <a:pt x="5137" y="54639"/>
                      <a:pt x="8995" y="49740"/>
                      <a:pt x="14609" y="44160"/>
                    </a:cubicBezTo>
                    <a:cubicBezTo>
                      <a:pt x="21181" y="37628"/>
                      <a:pt x="25482" y="32593"/>
                      <a:pt x="27510" y="28987"/>
                    </a:cubicBezTo>
                    <a:cubicBezTo>
                      <a:pt x="29544" y="25448"/>
                      <a:pt x="30551" y="22114"/>
                      <a:pt x="30551" y="19053"/>
                    </a:cubicBezTo>
                    <a:cubicBezTo>
                      <a:pt x="30551" y="15514"/>
                      <a:pt x="29517" y="12588"/>
                      <a:pt x="27435" y="10343"/>
                    </a:cubicBezTo>
                    <a:cubicBezTo>
                      <a:pt x="25359" y="8097"/>
                      <a:pt x="22794" y="7009"/>
                      <a:pt x="19753" y="7009"/>
                    </a:cubicBezTo>
                    <a:cubicBezTo>
                      <a:pt x="16487" y="7009"/>
                      <a:pt x="13806" y="8233"/>
                      <a:pt x="11710" y="10615"/>
                    </a:cubicBezTo>
                    <a:cubicBezTo>
                      <a:pt x="9614" y="13065"/>
                      <a:pt x="8566" y="16535"/>
                      <a:pt x="8566" y="21025"/>
                    </a:cubicBezTo>
                    <a:lnTo>
                      <a:pt x="1333" y="20141"/>
                    </a:lnTo>
                    <a:cubicBezTo>
                      <a:pt x="1837" y="13404"/>
                      <a:pt x="3735" y="8437"/>
                      <a:pt x="7015" y="5035"/>
                    </a:cubicBezTo>
                    <a:cubicBezTo>
                      <a:pt x="10295" y="1633"/>
                      <a:pt x="14622" y="0"/>
                      <a:pt x="19984" y="0"/>
                    </a:cubicBezTo>
                    <a:cubicBezTo>
                      <a:pt x="25815" y="0"/>
                      <a:pt x="30238" y="1974"/>
                      <a:pt x="33232" y="5852"/>
                    </a:cubicBezTo>
                    <a:cubicBezTo>
                      <a:pt x="36226" y="9798"/>
                      <a:pt x="37730" y="14221"/>
                      <a:pt x="37730" y="19256"/>
                    </a:cubicBezTo>
                    <a:cubicBezTo>
                      <a:pt x="37730" y="23679"/>
                      <a:pt x="36553" y="27898"/>
                      <a:pt x="34205" y="31980"/>
                    </a:cubicBezTo>
                    <a:cubicBezTo>
                      <a:pt x="31851" y="36064"/>
                      <a:pt x="27401" y="41507"/>
                      <a:pt x="20835" y="48243"/>
                    </a:cubicBezTo>
                    <a:cubicBezTo>
                      <a:pt x="16643" y="52530"/>
                      <a:pt x="13935" y="55456"/>
                      <a:pt x="12724" y="57021"/>
                    </a:cubicBezTo>
                    <a:cubicBezTo>
                      <a:pt x="11499" y="58586"/>
                      <a:pt x="10512" y="60151"/>
                      <a:pt x="9743" y="61715"/>
                    </a:cubicBezTo>
                    <a:lnTo>
                      <a:pt x="37839" y="61715"/>
                    </a:lnTo>
                    <a:close/>
                  </a:path>
                </a:pathLst>
              </a:custGeom>
              <a:solidFill>
                <a:srgbClr val="2E4590"/>
              </a:solidFill>
              <a:ln w="6799" cap="flat">
                <a:noFill/>
                <a:prstDash val="solid"/>
                <a:miter/>
              </a:ln>
            </p:spPr>
            <p:txBody>
              <a:bodyPr rtlCol="0" anchor="ctr"/>
              <a:lstStyle/>
              <a:p>
                <a:endParaRPr lang="de-DE"/>
              </a:p>
            </p:txBody>
          </p:sp>
          <p:sp>
            <p:nvSpPr>
              <p:cNvPr id="3117" name="Freihandform: Form 3116">
                <a:extLst>
                  <a:ext uri="{FF2B5EF4-FFF2-40B4-BE49-F238E27FC236}">
                    <a16:creationId xmlns:a16="http://schemas.microsoft.com/office/drawing/2014/main" id="{D7841CCF-F74F-BBA5-1183-392FBF391767}"/>
                  </a:ext>
                </a:extLst>
              </p:cNvPr>
              <p:cNvSpPr/>
              <p:nvPr/>
            </p:nvSpPr>
            <p:spPr>
              <a:xfrm>
                <a:off x="3646156" y="7190536"/>
                <a:ext cx="37777" cy="71105"/>
              </a:xfrm>
              <a:custGeom>
                <a:avLst/>
                <a:gdLst>
                  <a:gd name="connsiteX0" fmla="*/ 36730 w 37777"/>
                  <a:gd name="connsiteY0" fmla="*/ 17283 h 71105"/>
                  <a:gd name="connsiteX1" fmla="*/ 29735 w 37777"/>
                  <a:gd name="connsiteY1" fmla="*/ 17964 h 71105"/>
                  <a:gd name="connsiteX2" fmla="*/ 26789 w 37777"/>
                  <a:gd name="connsiteY2" fmla="*/ 10343 h 71105"/>
                  <a:gd name="connsiteX3" fmla="*/ 20046 w 37777"/>
                  <a:gd name="connsiteY3" fmla="*/ 7009 h 71105"/>
                  <a:gd name="connsiteX4" fmla="*/ 10220 w 37777"/>
                  <a:gd name="connsiteY4" fmla="*/ 14630 h 71105"/>
                  <a:gd name="connsiteX5" fmla="*/ 6988 w 37777"/>
                  <a:gd name="connsiteY5" fmla="*/ 34022 h 71105"/>
                  <a:gd name="connsiteX6" fmla="*/ 13085 w 37777"/>
                  <a:gd name="connsiteY6" fmla="*/ 27081 h 71105"/>
                  <a:gd name="connsiteX7" fmla="*/ 20842 w 37777"/>
                  <a:gd name="connsiteY7" fmla="*/ 24768 h 71105"/>
                  <a:gd name="connsiteX8" fmla="*/ 32715 w 37777"/>
                  <a:gd name="connsiteY8" fmla="*/ 30892 h 71105"/>
                  <a:gd name="connsiteX9" fmla="*/ 37778 w 37777"/>
                  <a:gd name="connsiteY9" fmla="*/ 47358 h 71105"/>
                  <a:gd name="connsiteX10" fmla="*/ 35233 w 37777"/>
                  <a:gd name="connsiteY10" fmla="*/ 60014 h 71105"/>
                  <a:gd name="connsiteX11" fmla="*/ 28694 w 37777"/>
                  <a:gd name="connsiteY11" fmla="*/ 68384 h 71105"/>
                  <a:gd name="connsiteX12" fmla="*/ 19889 w 37777"/>
                  <a:gd name="connsiteY12" fmla="*/ 71106 h 71105"/>
                  <a:gd name="connsiteX13" fmla="*/ 5614 w 37777"/>
                  <a:gd name="connsiteY13" fmla="*/ 63281 h 71105"/>
                  <a:gd name="connsiteX14" fmla="*/ 0 w 37777"/>
                  <a:gd name="connsiteY14" fmla="*/ 37288 h 71105"/>
                  <a:gd name="connsiteX15" fmla="*/ 5750 w 37777"/>
                  <a:gd name="connsiteY15" fmla="*/ 8574 h 71105"/>
                  <a:gd name="connsiteX16" fmla="*/ 20481 w 37777"/>
                  <a:gd name="connsiteY16" fmla="*/ 0 h 71105"/>
                  <a:gd name="connsiteX17" fmla="*/ 31388 w 37777"/>
                  <a:gd name="connsiteY17" fmla="*/ 4423 h 71105"/>
                  <a:gd name="connsiteX18" fmla="*/ 36730 w 37777"/>
                  <a:gd name="connsiteY18" fmla="*/ 17283 h 71105"/>
                  <a:gd name="connsiteX19" fmla="*/ 8084 w 37777"/>
                  <a:gd name="connsiteY19" fmla="*/ 47358 h 71105"/>
                  <a:gd name="connsiteX20" fmla="*/ 11649 w 37777"/>
                  <a:gd name="connsiteY20" fmla="*/ 59470 h 71105"/>
                  <a:gd name="connsiteX21" fmla="*/ 19930 w 37777"/>
                  <a:gd name="connsiteY21" fmla="*/ 64098 h 71105"/>
                  <a:gd name="connsiteX22" fmla="*/ 27333 w 37777"/>
                  <a:gd name="connsiteY22" fmla="*/ 59743 h 71105"/>
                  <a:gd name="connsiteX23" fmla="*/ 30592 w 37777"/>
                  <a:gd name="connsiteY23" fmla="*/ 47903 h 71105"/>
                  <a:gd name="connsiteX24" fmla="*/ 27354 w 37777"/>
                  <a:gd name="connsiteY24" fmla="*/ 36403 h 71105"/>
                  <a:gd name="connsiteX25" fmla="*/ 19454 w 37777"/>
                  <a:gd name="connsiteY25" fmla="*/ 32253 h 71105"/>
                  <a:gd name="connsiteX26" fmla="*/ 11486 w 37777"/>
                  <a:gd name="connsiteY26" fmla="*/ 36335 h 71105"/>
                  <a:gd name="connsiteX27" fmla="*/ 8084 w 37777"/>
                  <a:gd name="connsiteY27" fmla="*/ 47358 h 7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77" h="71105">
                    <a:moveTo>
                      <a:pt x="36730" y="17283"/>
                    </a:moveTo>
                    <a:lnTo>
                      <a:pt x="29735" y="17964"/>
                    </a:lnTo>
                    <a:cubicBezTo>
                      <a:pt x="29068" y="14357"/>
                      <a:pt x="28096" y="11840"/>
                      <a:pt x="26789" y="10343"/>
                    </a:cubicBezTo>
                    <a:cubicBezTo>
                      <a:pt x="24925" y="8097"/>
                      <a:pt x="22679" y="7009"/>
                      <a:pt x="20046" y="7009"/>
                    </a:cubicBezTo>
                    <a:cubicBezTo>
                      <a:pt x="15963" y="7009"/>
                      <a:pt x="12690" y="9594"/>
                      <a:pt x="10220" y="14630"/>
                    </a:cubicBezTo>
                    <a:cubicBezTo>
                      <a:pt x="8097" y="18985"/>
                      <a:pt x="7022" y="25448"/>
                      <a:pt x="6988" y="34022"/>
                    </a:cubicBezTo>
                    <a:cubicBezTo>
                      <a:pt x="8608" y="30960"/>
                      <a:pt x="10635" y="28646"/>
                      <a:pt x="13085" y="27081"/>
                    </a:cubicBezTo>
                    <a:cubicBezTo>
                      <a:pt x="15521" y="25516"/>
                      <a:pt x="18113" y="24768"/>
                      <a:pt x="20842" y="24768"/>
                    </a:cubicBezTo>
                    <a:cubicBezTo>
                      <a:pt x="25380" y="24768"/>
                      <a:pt x="29334" y="26809"/>
                      <a:pt x="32715" y="30892"/>
                    </a:cubicBezTo>
                    <a:cubicBezTo>
                      <a:pt x="36091" y="34975"/>
                      <a:pt x="37778" y="40486"/>
                      <a:pt x="37778" y="47358"/>
                    </a:cubicBezTo>
                    <a:cubicBezTo>
                      <a:pt x="37778" y="51986"/>
                      <a:pt x="36934" y="56204"/>
                      <a:pt x="35233" y="60014"/>
                    </a:cubicBezTo>
                    <a:cubicBezTo>
                      <a:pt x="33539" y="63825"/>
                      <a:pt x="31361" y="66615"/>
                      <a:pt x="28694" y="68384"/>
                    </a:cubicBezTo>
                    <a:cubicBezTo>
                      <a:pt x="26027" y="70221"/>
                      <a:pt x="23094" y="71106"/>
                      <a:pt x="19889" y="71106"/>
                    </a:cubicBezTo>
                    <a:cubicBezTo>
                      <a:pt x="14112" y="71106"/>
                      <a:pt x="9356" y="68520"/>
                      <a:pt x="5614" y="63281"/>
                    </a:cubicBezTo>
                    <a:cubicBezTo>
                      <a:pt x="1864" y="58110"/>
                      <a:pt x="0" y="49468"/>
                      <a:pt x="0" y="37288"/>
                    </a:cubicBezTo>
                    <a:cubicBezTo>
                      <a:pt x="0" y="23883"/>
                      <a:pt x="1912" y="14289"/>
                      <a:pt x="5750" y="8574"/>
                    </a:cubicBezTo>
                    <a:cubicBezTo>
                      <a:pt x="9581" y="2858"/>
                      <a:pt x="14493" y="0"/>
                      <a:pt x="20481" y="0"/>
                    </a:cubicBezTo>
                    <a:cubicBezTo>
                      <a:pt x="24822" y="0"/>
                      <a:pt x="28456" y="1429"/>
                      <a:pt x="31388" y="4423"/>
                    </a:cubicBezTo>
                    <a:cubicBezTo>
                      <a:pt x="34308" y="7348"/>
                      <a:pt x="36097" y="11635"/>
                      <a:pt x="36730" y="17283"/>
                    </a:cubicBezTo>
                    <a:close/>
                    <a:moveTo>
                      <a:pt x="8084" y="47358"/>
                    </a:moveTo>
                    <a:cubicBezTo>
                      <a:pt x="8084" y="52393"/>
                      <a:pt x="9274" y="56409"/>
                      <a:pt x="11649" y="59470"/>
                    </a:cubicBezTo>
                    <a:cubicBezTo>
                      <a:pt x="14024" y="62532"/>
                      <a:pt x="16786" y="64098"/>
                      <a:pt x="19930" y="64098"/>
                    </a:cubicBezTo>
                    <a:cubicBezTo>
                      <a:pt x="22686" y="64098"/>
                      <a:pt x="25163" y="62600"/>
                      <a:pt x="27333" y="59743"/>
                    </a:cubicBezTo>
                    <a:cubicBezTo>
                      <a:pt x="29504" y="56885"/>
                      <a:pt x="30592" y="52938"/>
                      <a:pt x="30592" y="47903"/>
                    </a:cubicBezTo>
                    <a:cubicBezTo>
                      <a:pt x="30592" y="42936"/>
                      <a:pt x="29518" y="39125"/>
                      <a:pt x="27354" y="36403"/>
                    </a:cubicBezTo>
                    <a:cubicBezTo>
                      <a:pt x="25203" y="33681"/>
                      <a:pt x="22563" y="32253"/>
                      <a:pt x="19454" y="32253"/>
                    </a:cubicBezTo>
                    <a:cubicBezTo>
                      <a:pt x="16412" y="32253"/>
                      <a:pt x="13752" y="33613"/>
                      <a:pt x="11486" y="36335"/>
                    </a:cubicBezTo>
                    <a:cubicBezTo>
                      <a:pt x="9220" y="39057"/>
                      <a:pt x="8084" y="42732"/>
                      <a:pt x="8084" y="47358"/>
                    </a:cubicBezTo>
                    <a:close/>
                  </a:path>
                </a:pathLst>
              </a:custGeom>
              <a:solidFill>
                <a:srgbClr val="2E4590"/>
              </a:solidFill>
              <a:ln w="6799" cap="flat">
                <a:noFill/>
                <a:prstDash val="solid"/>
                <a:miter/>
              </a:ln>
            </p:spPr>
            <p:txBody>
              <a:bodyPr rtlCol="0" anchor="ctr"/>
              <a:lstStyle/>
              <a:p>
                <a:endParaRPr lang="de-DE"/>
              </a:p>
            </p:txBody>
          </p:sp>
          <p:sp>
            <p:nvSpPr>
              <p:cNvPr id="3118" name="Freihandform: Form 3117">
                <a:extLst>
                  <a:ext uri="{FF2B5EF4-FFF2-40B4-BE49-F238E27FC236}">
                    <a16:creationId xmlns:a16="http://schemas.microsoft.com/office/drawing/2014/main" id="{48F0373C-7B22-FED4-E7CE-B4E14AAD2E8D}"/>
                  </a:ext>
                </a:extLst>
              </p:cNvPr>
              <p:cNvSpPr/>
              <p:nvPr/>
            </p:nvSpPr>
            <p:spPr>
              <a:xfrm>
                <a:off x="3690596" y="7190536"/>
                <a:ext cx="37777" cy="71105"/>
              </a:xfrm>
              <a:custGeom>
                <a:avLst/>
                <a:gdLst>
                  <a:gd name="connsiteX0" fmla="*/ 36730 w 37777"/>
                  <a:gd name="connsiteY0" fmla="*/ 17283 h 71105"/>
                  <a:gd name="connsiteX1" fmla="*/ 29735 w 37777"/>
                  <a:gd name="connsiteY1" fmla="*/ 17964 h 71105"/>
                  <a:gd name="connsiteX2" fmla="*/ 26789 w 37777"/>
                  <a:gd name="connsiteY2" fmla="*/ 10343 h 71105"/>
                  <a:gd name="connsiteX3" fmla="*/ 20046 w 37777"/>
                  <a:gd name="connsiteY3" fmla="*/ 7009 h 71105"/>
                  <a:gd name="connsiteX4" fmla="*/ 10220 w 37777"/>
                  <a:gd name="connsiteY4" fmla="*/ 14630 h 71105"/>
                  <a:gd name="connsiteX5" fmla="*/ 6988 w 37777"/>
                  <a:gd name="connsiteY5" fmla="*/ 34022 h 71105"/>
                  <a:gd name="connsiteX6" fmla="*/ 13085 w 37777"/>
                  <a:gd name="connsiteY6" fmla="*/ 27081 h 71105"/>
                  <a:gd name="connsiteX7" fmla="*/ 20842 w 37777"/>
                  <a:gd name="connsiteY7" fmla="*/ 24768 h 71105"/>
                  <a:gd name="connsiteX8" fmla="*/ 32715 w 37777"/>
                  <a:gd name="connsiteY8" fmla="*/ 30892 h 71105"/>
                  <a:gd name="connsiteX9" fmla="*/ 37778 w 37777"/>
                  <a:gd name="connsiteY9" fmla="*/ 47358 h 71105"/>
                  <a:gd name="connsiteX10" fmla="*/ 35233 w 37777"/>
                  <a:gd name="connsiteY10" fmla="*/ 60014 h 71105"/>
                  <a:gd name="connsiteX11" fmla="*/ 28694 w 37777"/>
                  <a:gd name="connsiteY11" fmla="*/ 68384 h 71105"/>
                  <a:gd name="connsiteX12" fmla="*/ 19889 w 37777"/>
                  <a:gd name="connsiteY12" fmla="*/ 71106 h 71105"/>
                  <a:gd name="connsiteX13" fmla="*/ 5614 w 37777"/>
                  <a:gd name="connsiteY13" fmla="*/ 63281 h 71105"/>
                  <a:gd name="connsiteX14" fmla="*/ 0 w 37777"/>
                  <a:gd name="connsiteY14" fmla="*/ 37288 h 71105"/>
                  <a:gd name="connsiteX15" fmla="*/ 5750 w 37777"/>
                  <a:gd name="connsiteY15" fmla="*/ 8574 h 71105"/>
                  <a:gd name="connsiteX16" fmla="*/ 20481 w 37777"/>
                  <a:gd name="connsiteY16" fmla="*/ 0 h 71105"/>
                  <a:gd name="connsiteX17" fmla="*/ 31388 w 37777"/>
                  <a:gd name="connsiteY17" fmla="*/ 4423 h 71105"/>
                  <a:gd name="connsiteX18" fmla="*/ 36730 w 37777"/>
                  <a:gd name="connsiteY18" fmla="*/ 17283 h 71105"/>
                  <a:gd name="connsiteX19" fmla="*/ 8084 w 37777"/>
                  <a:gd name="connsiteY19" fmla="*/ 47358 h 71105"/>
                  <a:gd name="connsiteX20" fmla="*/ 11649 w 37777"/>
                  <a:gd name="connsiteY20" fmla="*/ 59470 h 71105"/>
                  <a:gd name="connsiteX21" fmla="*/ 19930 w 37777"/>
                  <a:gd name="connsiteY21" fmla="*/ 64098 h 71105"/>
                  <a:gd name="connsiteX22" fmla="*/ 27333 w 37777"/>
                  <a:gd name="connsiteY22" fmla="*/ 59743 h 71105"/>
                  <a:gd name="connsiteX23" fmla="*/ 30592 w 37777"/>
                  <a:gd name="connsiteY23" fmla="*/ 47903 h 71105"/>
                  <a:gd name="connsiteX24" fmla="*/ 27354 w 37777"/>
                  <a:gd name="connsiteY24" fmla="*/ 36403 h 71105"/>
                  <a:gd name="connsiteX25" fmla="*/ 19454 w 37777"/>
                  <a:gd name="connsiteY25" fmla="*/ 32253 h 71105"/>
                  <a:gd name="connsiteX26" fmla="*/ 11486 w 37777"/>
                  <a:gd name="connsiteY26" fmla="*/ 36335 h 71105"/>
                  <a:gd name="connsiteX27" fmla="*/ 8084 w 37777"/>
                  <a:gd name="connsiteY27" fmla="*/ 47358 h 7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77" h="71105">
                    <a:moveTo>
                      <a:pt x="36730" y="17283"/>
                    </a:moveTo>
                    <a:lnTo>
                      <a:pt x="29735" y="17964"/>
                    </a:lnTo>
                    <a:cubicBezTo>
                      <a:pt x="29068" y="14357"/>
                      <a:pt x="28095" y="11840"/>
                      <a:pt x="26789" y="10343"/>
                    </a:cubicBezTo>
                    <a:cubicBezTo>
                      <a:pt x="24925" y="8097"/>
                      <a:pt x="22679" y="7009"/>
                      <a:pt x="20046" y="7009"/>
                    </a:cubicBezTo>
                    <a:cubicBezTo>
                      <a:pt x="15963" y="7009"/>
                      <a:pt x="12690" y="9594"/>
                      <a:pt x="10220" y="14630"/>
                    </a:cubicBezTo>
                    <a:cubicBezTo>
                      <a:pt x="8097" y="18985"/>
                      <a:pt x="7022" y="25448"/>
                      <a:pt x="6988" y="34022"/>
                    </a:cubicBezTo>
                    <a:cubicBezTo>
                      <a:pt x="8608" y="30960"/>
                      <a:pt x="10635" y="28646"/>
                      <a:pt x="13085" y="27081"/>
                    </a:cubicBezTo>
                    <a:cubicBezTo>
                      <a:pt x="15521" y="25516"/>
                      <a:pt x="18113" y="24768"/>
                      <a:pt x="20842" y="24768"/>
                    </a:cubicBezTo>
                    <a:cubicBezTo>
                      <a:pt x="25380" y="24768"/>
                      <a:pt x="29334" y="26809"/>
                      <a:pt x="32715" y="30892"/>
                    </a:cubicBezTo>
                    <a:cubicBezTo>
                      <a:pt x="36091" y="34975"/>
                      <a:pt x="37778" y="40486"/>
                      <a:pt x="37778" y="47358"/>
                    </a:cubicBezTo>
                    <a:cubicBezTo>
                      <a:pt x="37778" y="51986"/>
                      <a:pt x="36934" y="56204"/>
                      <a:pt x="35233" y="60014"/>
                    </a:cubicBezTo>
                    <a:cubicBezTo>
                      <a:pt x="33539" y="63825"/>
                      <a:pt x="31361" y="66615"/>
                      <a:pt x="28694" y="68384"/>
                    </a:cubicBezTo>
                    <a:cubicBezTo>
                      <a:pt x="26027" y="70221"/>
                      <a:pt x="23094" y="71106"/>
                      <a:pt x="19889" y="71106"/>
                    </a:cubicBezTo>
                    <a:cubicBezTo>
                      <a:pt x="14112" y="71106"/>
                      <a:pt x="9356" y="68520"/>
                      <a:pt x="5614" y="63281"/>
                    </a:cubicBezTo>
                    <a:cubicBezTo>
                      <a:pt x="1864" y="58110"/>
                      <a:pt x="0" y="49468"/>
                      <a:pt x="0" y="37288"/>
                    </a:cubicBezTo>
                    <a:cubicBezTo>
                      <a:pt x="0" y="23883"/>
                      <a:pt x="1912" y="14289"/>
                      <a:pt x="5750" y="8574"/>
                    </a:cubicBezTo>
                    <a:cubicBezTo>
                      <a:pt x="9581" y="2858"/>
                      <a:pt x="14493" y="0"/>
                      <a:pt x="20481" y="0"/>
                    </a:cubicBezTo>
                    <a:cubicBezTo>
                      <a:pt x="24822" y="0"/>
                      <a:pt x="28456" y="1429"/>
                      <a:pt x="31388" y="4423"/>
                    </a:cubicBezTo>
                    <a:cubicBezTo>
                      <a:pt x="34308" y="7348"/>
                      <a:pt x="36097" y="11635"/>
                      <a:pt x="36730" y="17283"/>
                    </a:cubicBezTo>
                    <a:close/>
                    <a:moveTo>
                      <a:pt x="8084" y="47358"/>
                    </a:moveTo>
                    <a:cubicBezTo>
                      <a:pt x="8084" y="52393"/>
                      <a:pt x="9274" y="56409"/>
                      <a:pt x="11649" y="59470"/>
                    </a:cubicBezTo>
                    <a:cubicBezTo>
                      <a:pt x="14024" y="62532"/>
                      <a:pt x="16786" y="64098"/>
                      <a:pt x="19930" y="64098"/>
                    </a:cubicBezTo>
                    <a:cubicBezTo>
                      <a:pt x="22686" y="64098"/>
                      <a:pt x="25163" y="62600"/>
                      <a:pt x="27333" y="59743"/>
                    </a:cubicBezTo>
                    <a:cubicBezTo>
                      <a:pt x="29504" y="56885"/>
                      <a:pt x="30592" y="52938"/>
                      <a:pt x="30592" y="47903"/>
                    </a:cubicBezTo>
                    <a:cubicBezTo>
                      <a:pt x="30592" y="42936"/>
                      <a:pt x="29518" y="39125"/>
                      <a:pt x="27354" y="36403"/>
                    </a:cubicBezTo>
                    <a:cubicBezTo>
                      <a:pt x="25203" y="33681"/>
                      <a:pt x="22563" y="32253"/>
                      <a:pt x="19454" y="32253"/>
                    </a:cubicBezTo>
                    <a:cubicBezTo>
                      <a:pt x="16412" y="32253"/>
                      <a:pt x="13752" y="33613"/>
                      <a:pt x="11486" y="36335"/>
                    </a:cubicBezTo>
                    <a:cubicBezTo>
                      <a:pt x="9220" y="39057"/>
                      <a:pt x="8084" y="42732"/>
                      <a:pt x="8084" y="47358"/>
                    </a:cubicBezTo>
                    <a:close/>
                  </a:path>
                </a:pathLst>
              </a:custGeom>
              <a:solidFill>
                <a:srgbClr val="2E4590"/>
              </a:solidFill>
              <a:ln w="6799" cap="flat">
                <a:noFill/>
                <a:prstDash val="solid"/>
                <a:miter/>
              </a:ln>
            </p:spPr>
            <p:txBody>
              <a:bodyPr rtlCol="0" anchor="ctr"/>
              <a:lstStyle/>
              <a:p>
                <a:endParaRPr lang="de-DE"/>
              </a:p>
            </p:txBody>
          </p:sp>
        </p:grpSp>
        <p:sp>
          <p:nvSpPr>
            <p:cNvPr id="3093" name="Freihandform: Form 3092">
              <a:extLst>
                <a:ext uri="{FF2B5EF4-FFF2-40B4-BE49-F238E27FC236}">
                  <a16:creationId xmlns:a16="http://schemas.microsoft.com/office/drawing/2014/main" id="{A78C941F-4A38-F259-6EF7-B5A7A97AAFDE}"/>
                </a:ext>
              </a:extLst>
            </p:cNvPr>
            <p:cNvSpPr/>
            <p:nvPr/>
          </p:nvSpPr>
          <p:spPr>
            <a:xfrm>
              <a:off x="2876355" y="7305190"/>
              <a:ext cx="400118" cy="38961"/>
            </a:xfrm>
            <a:custGeom>
              <a:avLst/>
              <a:gdLst>
                <a:gd name="connsiteX0" fmla="*/ 0 w 400118"/>
                <a:gd name="connsiteY0" fmla="*/ 0 h 38961"/>
                <a:gd name="connsiteX1" fmla="*/ 400119 w 400118"/>
                <a:gd name="connsiteY1" fmla="*/ 0 h 38961"/>
                <a:gd name="connsiteX2" fmla="*/ 400119 w 400118"/>
                <a:gd name="connsiteY2" fmla="*/ 38961 h 38961"/>
                <a:gd name="connsiteX3" fmla="*/ 0 w 400118"/>
                <a:gd name="connsiteY3" fmla="*/ 38961 h 38961"/>
              </a:gdLst>
              <a:ahLst/>
              <a:cxnLst>
                <a:cxn ang="0">
                  <a:pos x="connsiteX0" y="connsiteY0"/>
                </a:cxn>
                <a:cxn ang="0">
                  <a:pos x="connsiteX1" y="connsiteY1"/>
                </a:cxn>
                <a:cxn ang="0">
                  <a:pos x="connsiteX2" y="connsiteY2"/>
                </a:cxn>
                <a:cxn ang="0">
                  <a:pos x="connsiteX3" y="connsiteY3"/>
                </a:cxn>
              </a:cxnLst>
              <a:rect l="l" t="t" r="r" b="b"/>
              <a:pathLst>
                <a:path w="400118" h="38961">
                  <a:moveTo>
                    <a:pt x="0" y="0"/>
                  </a:moveTo>
                  <a:lnTo>
                    <a:pt x="400119" y="0"/>
                  </a:lnTo>
                  <a:lnTo>
                    <a:pt x="400119" y="38961"/>
                  </a:lnTo>
                  <a:lnTo>
                    <a:pt x="0" y="38961"/>
                  </a:lnTo>
                  <a:close/>
                </a:path>
              </a:pathLst>
            </a:custGeom>
            <a:solidFill>
              <a:srgbClr val="205AA5"/>
            </a:solidFill>
            <a:ln w="0" cap="sq">
              <a:solidFill>
                <a:srgbClr val="205AA5"/>
              </a:solidFill>
              <a:prstDash val="solid"/>
              <a:miter/>
            </a:ln>
          </p:spPr>
          <p:txBody>
            <a:bodyPr rtlCol="0" anchor="ctr"/>
            <a:lstStyle/>
            <a:p>
              <a:endParaRPr lang="de-DE"/>
            </a:p>
          </p:txBody>
        </p:sp>
        <p:sp>
          <p:nvSpPr>
            <p:cNvPr id="3094" name="Freihandform: Form 3093">
              <a:extLst>
                <a:ext uri="{FF2B5EF4-FFF2-40B4-BE49-F238E27FC236}">
                  <a16:creationId xmlns:a16="http://schemas.microsoft.com/office/drawing/2014/main" id="{57F1A4E6-C887-30C3-D005-6C72BF82E1A5}"/>
                </a:ext>
              </a:extLst>
            </p:cNvPr>
            <p:cNvSpPr/>
            <p:nvPr/>
          </p:nvSpPr>
          <p:spPr>
            <a:xfrm>
              <a:off x="3276481" y="7305190"/>
              <a:ext cx="384284" cy="38920"/>
            </a:xfrm>
            <a:custGeom>
              <a:avLst/>
              <a:gdLst>
                <a:gd name="connsiteX0" fmla="*/ 0 w 384284"/>
                <a:gd name="connsiteY0" fmla="*/ 38921 h 38920"/>
                <a:gd name="connsiteX1" fmla="*/ 0 w 384284"/>
                <a:gd name="connsiteY1" fmla="*/ 0 h 38920"/>
                <a:gd name="connsiteX2" fmla="*/ 384285 w 384284"/>
                <a:gd name="connsiteY2" fmla="*/ 0 h 38920"/>
                <a:gd name="connsiteX3" fmla="*/ 384285 w 384284"/>
                <a:gd name="connsiteY3" fmla="*/ 38921 h 38920"/>
                <a:gd name="connsiteX4" fmla="*/ 0 w 384284"/>
                <a:gd name="connsiteY4" fmla="*/ 38921 h 38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84" h="38920">
                  <a:moveTo>
                    <a:pt x="0" y="38921"/>
                  </a:moveTo>
                  <a:lnTo>
                    <a:pt x="0" y="0"/>
                  </a:lnTo>
                  <a:lnTo>
                    <a:pt x="384285" y="0"/>
                  </a:lnTo>
                  <a:lnTo>
                    <a:pt x="384285" y="38921"/>
                  </a:lnTo>
                  <a:lnTo>
                    <a:pt x="0" y="38921"/>
                  </a:lnTo>
                </a:path>
              </a:pathLst>
            </a:custGeom>
            <a:noFill/>
            <a:ln w="0" cap="sq">
              <a:solidFill>
                <a:srgbClr val="205AA5"/>
              </a:solidFill>
              <a:prstDash val="solid"/>
              <a:miter/>
            </a:ln>
          </p:spPr>
          <p:txBody>
            <a:bodyPr rtlCol="0" anchor="ctr"/>
            <a:lstStyle/>
            <a:p>
              <a:endParaRPr lang="de-DE"/>
            </a:p>
          </p:txBody>
        </p:sp>
        <p:sp>
          <p:nvSpPr>
            <p:cNvPr id="3095" name="Freihandform: Form 3094">
              <a:extLst>
                <a:ext uri="{FF2B5EF4-FFF2-40B4-BE49-F238E27FC236}">
                  <a16:creationId xmlns:a16="http://schemas.microsoft.com/office/drawing/2014/main" id="{4FB430C1-1E3A-C43C-EA68-D37AB4D64991}"/>
                </a:ext>
              </a:extLst>
            </p:cNvPr>
            <p:cNvSpPr/>
            <p:nvPr/>
          </p:nvSpPr>
          <p:spPr>
            <a:xfrm>
              <a:off x="3392666" y="7342751"/>
              <a:ext cx="384284" cy="340"/>
            </a:xfrm>
            <a:custGeom>
              <a:avLst/>
              <a:gdLst>
                <a:gd name="connsiteX0" fmla="*/ 0 w 384284"/>
                <a:gd name="connsiteY0" fmla="*/ 0 h 340"/>
                <a:gd name="connsiteX1" fmla="*/ 0 w 384284"/>
                <a:gd name="connsiteY1" fmla="*/ 341 h 340"/>
                <a:gd name="connsiteX2" fmla="*/ 384285 w 384284"/>
                <a:gd name="connsiteY2" fmla="*/ 341 h 340"/>
                <a:gd name="connsiteX3" fmla="*/ 384285 w 384284"/>
                <a:gd name="connsiteY3" fmla="*/ 0 h 340"/>
                <a:gd name="connsiteX4" fmla="*/ 0 w 384284"/>
                <a:gd name="connsiteY4" fmla="*/ 0 h 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84" h="340">
                  <a:moveTo>
                    <a:pt x="0" y="0"/>
                  </a:moveTo>
                  <a:lnTo>
                    <a:pt x="0" y="341"/>
                  </a:lnTo>
                  <a:lnTo>
                    <a:pt x="384285" y="341"/>
                  </a:lnTo>
                  <a:lnTo>
                    <a:pt x="384285" y="0"/>
                  </a:lnTo>
                  <a:lnTo>
                    <a:pt x="0" y="0"/>
                  </a:lnTo>
                </a:path>
              </a:pathLst>
            </a:custGeom>
            <a:noFill/>
            <a:ln w="0" cap="sq">
              <a:solidFill>
                <a:srgbClr val="205AA5"/>
              </a:solidFill>
              <a:prstDash val="solid"/>
              <a:miter/>
            </a:ln>
          </p:spPr>
          <p:txBody>
            <a:bodyPr rtlCol="0" anchor="ctr"/>
            <a:lstStyle/>
            <a:p>
              <a:endParaRPr lang="de-DE"/>
            </a:p>
          </p:txBody>
        </p:sp>
        <p:sp>
          <p:nvSpPr>
            <p:cNvPr id="3097" name="Freihandform: Form 3096">
              <a:extLst>
                <a:ext uri="{FF2B5EF4-FFF2-40B4-BE49-F238E27FC236}">
                  <a16:creationId xmlns:a16="http://schemas.microsoft.com/office/drawing/2014/main" id="{479946CB-C7AC-06BB-78A3-5E226854E7F9}"/>
                </a:ext>
              </a:extLst>
            </p:cNvPr>
            <p:cNvSpPr/>
            <p:nvPr/>
          </p:nvSpPr>
          <p:spPr>
            <a:xfrm>
              <a:off x="4099995" y="7292534"/>
              <a:ext cx="56204" cy="51645"/>
            </a:xfrm>
            <a:custGeom>
              <a:avLst/>
              <a:gdLst>
                <a:gd name="connsiteX0" fmla="*/ 0 w 56204"/>
                <a:gd name="connsiteY0" fmla="*/ 51645 h 51645"/>
                <a:gd name="connsiteX1" fmla="*/ 0 w 56204"/>
                <a:gd name="connsiteY1" fmla="*/ 1157 h 51645"/>
                <a:gd name="connsiteX2" fmla="*/ 6280 w 56204"/>
                <a:gd name="connsiteY2" fmla="*/ 1157 h 51645"/>
                <a:gd name="connsiteX3" fmla="*/ 6280 w 56204"/>
                <a:gd name="connsiteY3" fmla="*/ 8233 h 51645"/>
                <a:gd name="connsiteX4" fmla="*/ 11649 w 56204"/>
                <a:gd name="connsiteY4" fmla="*/ 2178 h 51645"/>
                <a:gd name="connsiteX5" fmla="*/ 18821 w 56204"/>
                <a:gd name="connsiteY5" fmla="*/ 0 h 51645"/>
                <a:gd name="connsiteX6" fmla="*/ 26210 w 56204"/>
                <a:gd name="connsiteY6" fmla="*/ 2245 h 51645"/>
                <a:gd name="connsiteX7" fmla="*/ 30511 w 56204"/>
                <a:gd name="connsiteY7" fmla="*/ 8846 h 51645"/>
                <a:gd name="connsiteX8" fmla="*/ 36220 w 56204"/>
                <a:gd name="connsiteY8" fmla="*/ 2245 h 51645"/>
                <a:gd name="connsiteX9" fmla="*/ 43358 w 56204"/>
                <a:gd name="connsiteY9" fmla="*/ 0 h 51645"/>
                <a:gd name="connsiteX10" fmla="*/ 52761 w 56204"/>
                <a:gd name="connsiteY10" fmla="*/ 4082 h 51645"/>
                <a:gd name="connsiteX11" fmla="*/ 56204 w 56204"/>
                <a:gd name="connsiteY11" fmla="*/ 17011 h 51645"/>
                <a:gd name="connsiteX12" fmla="*/ 56204 w 56204"/>
                <a:gd name="connsiteY12" fmla="*/ 51645 h 51645"/>
                <a:gd name="connsiteX13" fmla="*/ 49209 w 56204"/>
                <a:gd name="connsiteY13" fmla="*/ 51645 h 51645"/>
                <a:gd name="connsiteX14" fmla="*/ 49209 w 56204"/>
                <a:gd name="connsiteY14" fmla="*/ 19801 h 51645"/>
                <a:gd name="connsiteX15" fmla="*/ 48420 w 56204"/>
                <a:gd name="connsiteY15" fmla="*/ 12112 h 51645"/>
                <a:gd name="connsiteX16" fmla="*/ 45862 w 56204"/>
                <a:gd name="connsiteY16" fmla="*/ 8642 h 51645"/>
                <a:gd name="connsiteX17" fmla="*/ 41895 w 56204"/>
                <a:gd name="connsiteY17" fmla="*/ 7417 h 51645"/>
                <a:gd name="connsiteX18" fmla="*/ 34478 w 56204"/>
                <a:gd name="connsiteY18" fmla="*/ 10955 h 51645"/>
                <a:gd name="connsiteX19" fmla="*/ 31607 w 56204"/>
                <a:gd name="connsiteY19" fmla="*/ 22250 h 51645"/>
                <a:gd name="connsiteX20" fmla="*/ 31607 w 56204"/>
                <a:gd name="connsiteY20" fmla="*/ 51645 h 51645"/>
                <a:gd name="connsiteX21" fmla="*/ 24612 w 56204"/>
                <a:gd name="connsiteY21" fmla="*/ 51645 h 51645"/>
                <a:gd name="connsiteX22" fmla="*/ 24612 w 56204"/>
                <a:gd name="connsiteY22" fmla="*/ 18780 h 51645"/>
                <a:gd name="connsiteX23" fmla="*/ 22686 w 56204"/>
                <a:gd name="connsiteY23" fmla="*/ 9934 h 51645"/>
                <a:gd name="connsiteX24" fmla="*/ 17379 w 56204"/>
                <a:gd name="connsiteY24" fmla="*/ 7417 h 51645"/>
                <a:gd name="connsiteX25" fmla="*/ 9792 w 56204"/>
                <a:gd name="connsiteY25" fmla="*/ 11296 h 51645"/>
                <a:gd name="connsiteX26" fmla="*/ 7009 w 56204"/>
                <a:gd name="connsiteY26" fmla="*/ 25380 h 51645"/>
                <a:gd name="connsiteX27" fmla="*/ 7009 w 56204"/>
                <a:gd name="connsiteY27" fmla="*/ 51645 h 51645"/>
                <a:gd name="connsiteX28" fmla="*/ 0 w 56204"/>
                <a:gd name="connsiteY28" fmla="*/ 51645 h 5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04" h="51645">
                  <a:moveTo>
                    <a:pt x="0" y="51645"/>
                  </a:moveTo>
                  <a:lnTo>
                    <a:pt x="0" y="1157"/>
                  </a:lnTo>
                  <a:lnTo>
                    <a:pt x="6280" y="1157"/>
                  </a:lnTo>
                  <a:lnTo>
                    <a:pt x="6280" y="8233"/>
                  </a:lnTo>
                  <a:cubicBezTo>
                    <a:pt x="7675" y="5580"/>
                    <a:pt x="9465" y="3607"/>
                    <a:pt x="11649" y="2178"/>
                  </a:cubicBezTo>
                  <a:cubicBezTo>
                    <a:pt x="13833" y="748"/>
                    <a:pt x="16222" y="0"/>
                    <a:pt x="18821" y="0"/>
                  </a:cubicBezTo>
                  <a:cubicBezTo>
                    <a:pt x="21740" y="0"/>
                    <a:pt x="24197" y="748"/>
                    <a:pt x="26210" y="2245"/>
                  </a:cubicBezTo>
                  <a:cubicBezTo>
                    <a:pt x="28225" y="3811"/>
                    <a:pt x="29654" y="5988"/>
                    <a:pt x="30511" y="8846"/>
                  </a:cubicBezTo>
                  <a:cubicBezTo>
                    <a:pt x="32164" y="5920"/>
                    <a:pt x="34063" y="3675"/>
                    <a:pt x="36220" y="2245"/>
                  </a:cubicBezTo>
                  <a:cubicBezTo>
                    <a:pt x="38363" y="748"/>
                    <a:pt x="40745" y="0"/>
                    <a:pt x="43358" y="0"/>
                  </a:cubicBezTo>
                  <a:cubicBezTo>
                    <a:pt x="47338" y="0"/>
                    <a:pt x="50468" y="1361"/>
                    <a:pt x="52761" y="4082"/>
                  </a:cubicBezTo>
                  <a:cubicBezTo>
                    <a:pt x="55054" y="6736"/>
                    <a:pt x="56204" y="11091"/>
                    <a:pt x="56204" y="17011"/>
                  </a:cubicBezTo>
                  <a:lnTo>
                    <a:pt x="56204" y="51645"/>
                  </a:lnTo>
                  <a:lnTo>
                    <a:pt x="49209" y="51645"/>
                  </a:lnTo>
                  <a:lnTo>
                    <a:pt x="49209" y="19801"/>
                  </a:lnTo>
                  <a:cubicBezTo>
                    <a:pt x="49209" y="16194"/>
                    <a:pt x="48951" y="13609"/>
                    <a:pt x="48420" y="12112"/>
                  </a:cubicBezTo>
                  <a:cubicBezTo>
                    <a:pt x="47896" y="10615"/>
                    <a:pt x="47046" y="9458"/>
                    <a:pt x="45862" y="8642"/>
                  </a:cubicBezTo>
                  <a:cubicBezTo>
                    <a:pt x="44685" y="7825"/>
                    <a:pt x="43358" y="7417"/>
                    <a:pt x="41895" y="7417"/>
                  </a:cubicBezTo>
                  <a:cubicBezTo>
                    <a:pt x="38866" y="7417"/>
                    <a:pt x="36390" y="8574"/>
                    <a:pt x="34478" y="10955"/>
                  </a:cubicBezTo>
                  <a:cubicBezTo>
                    <a:pt x="32566" y="13336"/>
                    <a:pt x="31607" y="17147"/>
                    <a:pt x="31607" y="22250"/>
                  </a:cubicBezTo>
                  <a:lnTo>
                    <a:pt x="31607" y="51645"/>
                  </a:lnTo>
                  <a:lnTo>
                    <a:pt x="24612" y="51645"/>
                  </a:lnTo>
                  <a:lnTo>
                    <a:pt x="24612" y="18780"/>
                  </a:lnTo>
                  <a:cubicBezTo>
                    <a:pt x="24612" y="14630"/>
                    <a:pt x="23965" y="11635"/>
                    <a:pt x="22686" y="9934"/>
                  </a:cubicBezTo>
                  <a:cubicBezTo>
                    <a:pt x="21407" y="8233"/>
                    <a:pt x="19631" y="7417"/>
                    <a:pt x="17379" y="7417"/>
                  </a:cubicBezTo>
                  <a:cubicBezTo>
                    <a:pt x="14174" y="7417"/>
                    <a:pt x="11649" y="8710"/>
                    <a:pt x="9792" y="11296"/>
                  </a:cubicBezTo>
                  <a:cubicBezTo>
                    <a:pt x="7941" y="13881"/>
                    <a:pt x="7009" y="18576"/>
                    <a:pt x="7009" y="25380"/>
                  </a:cubicBezTo>
                  <a:lnTo>
                    <a:pt x="7009" y="51645"/>
                  </a:lnTo>
                  <a:lnTo>
                    <a:pt x="0" y="51645"/>
                  </a:lnTo>
                  <a:close/>
                </a:path>
              </a:pathLst>
            </a:custGeom>
            <a:solidFill>
              <a:srgbClr val="2E4590"/>
            </a:solidFill>
            <a:ln w="6799" cap="flat">
              <a:noFill/>
              <a:prstDash val="solid"/>
              <a:miter/>
            </a:ln>
          </p:spPr>
          <p:txBody>
            <a:bodyPr rtlCol="0" anchor="ctr"/>
            <a:lstStyle/>
            <a:p>
              <a:endParaRPr lang="de-DE"/>
            </a:p>
          </p:txBody>
        </p:sp>
        <p:sp>
          <p:nvSpPr>
            <p:cNvPr id="3098" name="Freihandform: Form 3097">
              <a:extLst>
                <a:ext uri="{FF2B5EF4-FFF2-40B4-BE49-F238E27FC236}">
                  <a16:creationId xmlns:a16="http://schemas.microsoft.com/office/drawing/2014/main" id="{8110B27E-E685-2A7B-923B-11BF887E750D}"/>
                </a:ext>
              </a:extLst>
            </p:cNvPr>
            <p:cNvSpPr/>
            <p:nvPr/>
          </p:nvSpPr>
          <p:spPr>
            <a:xfrm>
              <a:off x="3660765" y="7305190"/>
              <a:ext cx="397696" cy="38961"/>
            </a:xfrm>
            <a:custGeom>
              <a:avLst/>
              <a:gdLst>
                <a:gd name="connsiteX0" fmla="*/ 0 w 397696"/>
                <a:gd name="connsiteY0" fmla="*/ 0 h 38961"/>
                <a:gd name="connsiteX1" fmla="*/ 397696 w 397696"/>
                <a:gd name="connsiteY1" fmla="*/ 0 h 38961"/>
                <a:gd name="connsiteX2" fmla="*/ 397696 w 397696"/>
                <a:gd name="connsiteY2" fmla="*/ 38961 h 38961"/>
                <a:gd name="connsiteX3" fmla="*/ 0 w 397696"/>
                <a:gd name="connsiteY3" fmla="*/ 38961 h 38961"/>
              </a:gdLst>
              <a:ahLst/>
              <a:cxnLst>
                <a:cxn ang="0">
                  <a:pos x="connsiteX0" y="connsiteY0"/>
                </a:cxn>
                <a:cxn ang="0">
                  <a:pos x="connsiteX1" y="connsiteY1"/>
                </a:cxn>
                <a:cxn ang="0">
                  <a:pos x="connsiteX2" y="connsiteY2"/>
                </a:cxn>
                <a:cxn ang="0">
                  <a:pos x="connsiteX3" y="connsiteY3"/>
                </a:cxn>
              </a:cxnLst>
              <a:rect l="l" t="t" r="r" b="b"/>
              <a:pathLst>
                <a:path w="397696" h="38961">
                  <a:moveTo>
                    <a:pt x="0" y="0"/>
                  </a:moveTo>
                  <a:lnTo>
                    <a:pt x="397696" y="0"/>
                  </a:lnTo>
                  <a:lnTo>
                    <a:pt x="397696" y="38961"/>
                  </a:lnTo>
                  <a:lnTo>
                    <a:pt x="0" y="38961"/>
                  </a:lnTo>
                  <a:close/>
                </a:path>
              </a:pathLst>
            </a:custGeom>
            <a:solidFill>
              <a:srgbClr val="205AA5"/>
            </a:solidFill>
            <a:ln w="0" cap="sq">
              <a:solidFill>
                <a:srgbClr val="205AA5"/>
              </a:solidFill>
              <a:prstDash val="solid"/>
              <a:miter/>
            </a:ln>
          </p:spPr>
          <p:txBody>
            <a:bodyPr rtlCol="0" anchor="ctr"/>
            <a:lstStyle/>
            <a:p>
              <a:endParaRPr lang="de-DE"/>
            </a:p>
          </p:txBody>
        </p:sp>
        <p:grpSp>
          <p:nvGrpSpPr>
            <p:cNvPr id="3099" name="Grafik 1750">
              <a:extLst>
                <a:ext uri="{FF2B5EF4-FFF2-40B4-BE49-F238E27FC236}">
                  <a16:creationId xmlns:a16="http://schemas.microsoft.com/office/drawing/2014/main" id="{30614ACD-8821-B6BF-9564-376614ED10EA}"/>
                </a:ext>
              </a:extLst>
            </p:cNvPr>
            <p:cNvGrpSpPr/>
            <p:nvPr/>
          </p:nvGrpSpPr>
          <p:grpSpPr>
            <a:xfrm>
              <a:off x="3214534" y="7186726"/>
              <a:ext cx="120941" cy="71106"/>
              <a:chOff x="3214534" y="7186726"/>
              <a:chExt cx="120941" cy="71106"/>
            </a:xfrm>
            <a:solidFill>
              <a:srgbClr val="2E4590"/>
            </a:solidFill>
          </p:grpSpPr>
          <p:sp>
            <p:nvSpPr>
              <p:cNvPr id="3113" name="Freihandform: Form 3112">
                <a:extLst>
                  <a:ext uri="{FF2B5EF4-FFF2-40B4-BE49-F238E27FC236}">
                    <a16:creationId xmlns:a16="http://schemas.microsoft.com/office/drawing/2014/main" id="{14C34BF6-CD18-8F22-765C-840F3423909B}"/>
                  </a:ext>
                </a:extLst>
              </p:cNvPr>
              <p:cNvSpPr/>
              <p:nvPr/>
            </p:nvSpPr>
            <p:spPr>
              <a:xfrm>
                <a:off x="3214534" y="7186726"/>
                <a:ext cx="21079" cy="69949"/>
              </a:xfrm>
              <a:custGeom>
                <a:avLst/>
                <a:gdLst>
                  <a:gd name="connsiteX0" fmla="*/ 21073 w 21079"/>
                  <a:gd name="connsiteY0" fmla="*/ 69949 h 69949"/>
                  <a:gd name="connsiteX1" fmla="*/ 14031 w 21079"/>
                  <a:gd name="connsiteY1" fmla="*/ 69949 h 69949"/>
                  <a:gd name="connsiteX2" fmla="*/ 14031 w 21079"/>
                  <a:gd name="connsiteY2" fmla="*/ 15446 h 69949"/>
                  <a:gd name="connsiteX3" fmla="*/ 7512 w 21079"/>
                  <a:gd name="connsiteY3" fmla="*/ 21230 h 69949"/>
                  <a:gd name="connsiteX4" fmla="*/ 0 w 21079"/>
                  <a:gd name="connsiteY4" fmla="*/ 25721 h 69949"/>
                  <a:gd name="connsiteX5" fmla="*/ 0 w 21079"/>
                  <a:gd name="connsiteY5" fmla="*/ 17488 h 69949"/>
                  <a:gd name="connsiteX6" fmla="*/ 10254 w 21079"/>
                  <a:gd name="connsiteY6" fmla="*/ 9323 h 69949"/>
                  <a:gd name="connsiteX7" fmla="*/ 16514 w 21079"/>
                  <a:gd name="connsiteY7" fmla="*/ 0 h 69949"/>
                  <a:gd name="connsiteX8" fmla="*/ 21080 w 21079"/>
                  <a:gd name="connsiteY8" fmla="*/ 0 h 69949"/>
                  <a:gd name="connsiteX9" fmla="*/ 21080 w 21079"/>
                  <a:gd name="connsiteY9" fmla="*/ 69949 h 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79" h="69949">
                    <a:moveTo>
                      <a:pt x="21073" y="69949"/>
                    </a:moveTo>
                    <a:lnTo>
                      <a:pt x="14031" y="69949"/>
                    </a:lnTo>
                    <a:lnTo>
                      <a:pt x="14031" y="15446"/>
                    </a:lnTo>
                    <a:cubicBezTo>
                      <a:pt x="12418" y="17352"/>
                      <a:pt x="10240" y="19257"/>
                      <a:pt x="7512" y="21230"/>
                    </a:cubicBezTo>
                    <a:cubicBezTo>
                      <a:pt x="4790" y="23203"/>
                      <a:pt x="2279" y="24700"/>
                      <a:pt x="0" y="25721"/>
                    </a:cubicBezTo>
                    <a:lnTo>
                      <a:pt x="0" y="17488"/>
                    </a:lnTo>
                    <a:cubicBezTo>
                      <a:pt x="3865" y="15243"/>
                      <a:pt x="7287" y="12589"/>
                      <a:pt x="10254" y="9323"/>
                    </a:cubicBezTo>
                    <a:cubicBezTo>
                      <a:pt x="13221" y="6124"/>
                      <a:pt x="15303" y="3062"/>
                      <a:pt x="16514" y="0"/>
                    </a:cubicBezTo>
                    <a:lnTo>
                      <a:pt x="21080" y="0"/>
                    </a:lnTo>
                    <a:lnTo>
                      <a:pt x="21080" y="69949"/>
                    </a:lnTo>
                    <a:close/>
                  </a:path>
                </a:pathLst>
              </a:custGeom>
              <a:solidFill>
                <a:srgbClr val="2E4590"/>
              </a:solidFill>
              <a:ln w="6799" cap="flat">
                <a:noFill/>
                <a:prstDash val="solid"/>
                <a:miter/>
              </a:ln>
            </p:spPr>
            <p:txBody>
              <a:bodyPr rtlCol="0" anchor="ctr"/>
              <a:lstStyle/>
              <a:p>
                <a:endParaRPr lang="de-DE"/>
              </a:p>
            </p:txBody>
          </p:sp>
          <p:sp>
            <p:nvSpPr>
              <p:cNvPr id="3114" name="Freihandform: Form 3113">
                <a:extLst>
                  <a:ext uri="{FF2B5EF4-FFF2-40B4-BE49-F238E27FC236}">
                    <a16:creationId xmlns:a16="http://schemas.microsoft.com/office/drawing/2014/main" id="{38C1708B-3915-A19E-61C1-781FC797F7BA}"/>
                  </a:ext>
                </a:extLst>
              </p:cNvPr>
              <p:cNvSpPr/>
              <p:nvPr/>
            </p:nvSpPr>
            <p:spPr>
              <a:xfrm>
                <a:off x="3253598" y="7186726"/>
                <a:ext cx="37437" cy="71106"/>
              </a:xfrm>
              <a:custGeom>
                <a:avLst/>
                <a:gdLst>
                  <a:gd name="connsiteX0" fmla="*/ 0 w 37437"/>
                  <a:gd name="connsiteY0" fmla="*/ 51510 h 71106"/>
                  <a:gd name="connsiteX1" fmla="*/ 6988 w 37437"/>
                  <a:gd name="connsiteY1" fmla="*/ 50353 h 71106"/>
                  <a:gd name="connsiteX2" fmla="*/ 18099 w 37437"/>
                  <a:gd name="connsiteY2" fmla="*/ 64098 h 71106"/>
                  <a:gd name="connsiteX3" fmla="*/ 26449 w 37437"/>
                  <a:gd name="connsiteY3" fmla="*/ 60015 h 71106"/>
                  <a:gd name="connsiteX4" fmla="*/ 29980 w 37437"/>
                  <a:gd name="connsiteY4" fmla="*/ 49468 h 71106"/>
                  <a:gd name="connsiteX5" fmla="*/ 26741 w 37437"/>
                  <a:gd name="connsiteY5" fmla="*/ 39670 h 71106"/>
                  <a:gd name="connsiteX6" fmla="*/ 18794 w 37437"/>
                  <a:gd name="connsiteY6" fmla="*/ 35995 h 71106"/>
                  <a:gd name="connsiteX7" fmla="*/ 13847 w 37437"/>
                  <a:gd name="connsiteY7" fmla="*/ 36948 h 71106"/>
                  <a:gd name="connsiteX8" fmla="*/ 14650 w 37437"/>
                  <a:gd name="connsiteY8" fmla="*/ 29395 h 71106"/>
                  <a:gd name="connsiteX9" fmla="*/ 15752 w 37437"/>
                  <a:gd name="connsiteY9" fmla="*/ 29532 h 71106"/>
                  <a:gd name="connsiteX10" fmla="*/ 24203 w 37437"/>
                  <a:gd name="connsiteY10" fmla="*/ 26334 h 71106"/>
                  <a:gd name="connsiteX11" fmla="*/ 27456 w 37437"/>
                  <a:gd name="connsiteY11" fmla="*/ 17828 h 71106"/>
                  <a:gd name="connsiteX12" fmla="*/ 24734 w 37437"/>
                  <a:gd name="connsiteY12" fmla="*/ 10003 h 71106"/>
                  <a:gd name="connsiteX13" fmla="*/ 18106 w 37437"/>
                  <a:gd name="connsiteY13" fmla="*/ 7009 h 71106"/>
                  <a:gd name="connsiteX14" fmla="*/ 11261 w 37437"/>
                  <a:gd name="connsiteY14" fmla="*/ 10139 h 71106"/>
                  <a:gd name="connsiteX15" fmla="*/ 7709 w 37437"/>
                  <a:gd name="connsiteY15" fmla="*/ 19597 h 71106"/>
                  <a:gd name="connsiteX16" fmla="*/ 714 w 37437"/>
                  <a:gd name="connsiteY16" fmla="*/ 18032 h 71106"/>
                  <a:gd name="connsiteX17" fmla="*/ 6709 w 37437"/>
                  <a:gd name="connsiteY17" fmla="*/ 4559 h 71106"/>
                  <a:gd name="connsiteX18" fmla="*/ 17991 w 37437"/>
                  <a:gd name="connsiteY18" fmla="*/ 0 h 71106"/>
                  <a:gd name="connsiteX19" fmla="*/ 29790 w 37437"/>
                  <a:gd name="connsiteY19" fmla="*/ 5103 h 71106"/>
                  <a:gd name="connsiteX20" fmla="*/ 34641 w 37437"/>
                  <a:gd name="connsiteY20" fmla="*/ 18032 h 71106"/>
                  <a:gd name="connsiteX21" fmla="*/ 32579 w 37437"/>
                  <a:gd name="connsiteY21" fmla="*/ 26469 h 71106"/>
                  <a:gd name="connsiteX22" fmla="*/ 26830 w 37437"/>
                  <a:gd name="connsiteY22" fmla="*/ 32185 h 71106"/>
                  <a:gd name="connsiteX23" fmla="*/ 32471 w 37437"/>
                  <a:gd name="connsiteY23" fmla="*/ 35315 h 71106"/>
                  <a:gd name="connsiteX24" fmla="*/ 36070 w 37437"/>
                  <a:gd name="connsiteY24" fmla="*/ 41167 h 71106"/>
                  <a:gd name="connsiteX25" fmla="*/ 37438 w 37437"/>
                  <a:gd name="connsiteY25" fmla="*/ 49332 h 71106"/>
                  <a:gd name="connsiteX26" fmla="*/ 31776 w 37437"/>
                  <a:gd name="connsiteY26" fmla="*/ 64982 h 71106"/>
                  <a:gd name="connsiteX27" fmla="*/ 18215 w 37437"/>
                  <a:gd name="connsiteY27" fmla="*/ 71106 h 71106"/>
                  <a:gd name="connsiteX28" fmla="*/ 5797 w 37437"/>
                  <a:gd name="connsiteY28" fmla="*/ 65799 h 71106"/>
                  <a:gd name="connsiteX29" fmla="*/ 0 w 37437"/>
                  <a:gd name="connsiteY29" fmla="*/ 51510 h 7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437" h="71106">
                    <a:moveTo>
                      <a:pt x="0" y="51510"/>
                    </a:moveTo>
                    <a:lnTo>
                      <a:pt x="6988" y="50353"/>
                    </a:lnTo>
                    <a:cubicBezTo>
                      <a:pt x="8451" y="59538"/>
                      <a:pt x="12159" y="64098"/>
                      <a:pt x="18099" y="64098"/>
                    </a:cubicBezTo>
                    <a:cubicBezTo>
                      <a:pt x="21318" y="64098"/>
                      <a:pt x="24094" y="62737"/>
                      <a:pt x="26449" y="60015"/>
                    </a:cubicBezTo>
                    <a:cubicBezTo>
                      <a:pt x="28803" y="57293"/>
                      <a:pt x="29980" y="53823"/>
                      <a:pt x="29980" y="49468"/>
                    </a:cubicBezTo>
                    <a:cubicBezTo>
                      <a:pt x="29980" y="45386"/>
                      <a:pt x="28905" y="42188"/>
                      <a:pt x="26741" y="39670"/>
                    </a:cubicBezTo>
                    <a:cubicBezTo>
                      <a:pt x="24591" y="37221"/>
                      <a:pt x="21937" y="35995"/>
                      <a:pt x="18794" y="35995"/>
                    </a:cubicBezTo>
                    <a:cubicBezTo>
                      <a:pt x="17467" y="35995"/>
                      <a:pt x="15813" y="36268"/>
                      <a:pt x="13847" y="36948"/>
                    </a:cubicBezTo>
                    <a:lnTo>
                      <a:pt x="14650" y="29395"/>
                    </a:lnTo>
                    <a:lnTo>
                      <a:pt x="15752" y="29532"/>
                    </a:lnTo>
                    <a:cubicBezTo>
                      <a:pt x="19222" y="29532"/>
                      <a:pt x="22039" y="28443"/>
                      <a:pt x="24203" y="26334"/>
                    </a:cubicBezTo>
                    <a:cubicBezTo>
                      <a:pt x="26367" y="24224"/>
                      <a:pt x="27456" y="21366"/>
                      <a:pt x="27456" y="17828"/>
                    </a:cubicBezTo>
                    <a:cubicBezTo>
                      <a:pt x="27456" y="14561"/>
                      <a:pt x="26544" y="11976"/>
                      <a:pt x="24734" y="10003"/>
                    </a:cubicBezTo>
                    <a:cubicBezTo>
                      <a:pt x="22924" y="8030"/>
                      <a:pt x="20712" y="7009"/>
                      <a:pt x="18106" y="7009"/>
                    </a:cubicBezTo>
                    <a:cubicBezTo>
                      <a:pt x="15405" y="7009"/>
                      <a:pt x="13126" y="8098"/>
                      <a:pt x="11261" y="10139"/>
                    </a:cubicBezTo>
                    <a:cubicBezTo>
                      <a:pt x="9397" y="12248"/>
                      <a:pt x="8213" y="15378"/>
                      <a:pt x="7709" y="19597"/>
                    </a:cubicBezTo>
                    <a:lnTo>
                      <a:pt x="714" y="18032"/>
                    </a:lnTo>
                    <a:cubicBezTo>
                      <a:pt x="1606" y="12112"/>
                      <a:pt x="3606" y="7622"/>
                      <a:pt x="6709" y="4559"/>
                    </a:cubicBezTo>
                    <a:cubicBezTo>
                      <a:pt x="9819" y="1566"/>
                      <a:pt x="13582" y="0"/>
                      <a:pt x="17991" y="0"/>
                    </a:cubicBezTo>
                    <a:cubicBezTo>
                      <a:pt x="22624" y="0"/>
                      <a:pt x="26557" y="1701"/>
                      <a:pt x="29790" y="5103"/>
                    </a:cubicBezTo>
                    <a:cubicBezTo>
                      <a:pt x="33022" y="8574"/>
                      <a:pt x="34641" y="12860"/>
                      <a:pt x="34641" y="18032"/>
                    </a:cubicBezTo>
                    <a:cubicBezTo>
                      <a:pt x="34641" y="21230"/>
                      <a:pt x="33954" y="24020"/>
                      <a:pt x="32579" y="26469"/>
                    </a:cubicBezTo>
                    <a:cubicBezTo>
                      <a:pt x="31212" y="28851"/>
                      <a:pt x="29293" y="30824"/>
                      <a:pt x="26830" y="32185"/>
                    </a:cubicBezTo>
                    <a:cubicBezTo>
                      <a:pt x="29102" y="32798"/>
                      <a:pt x="30980" y="33887"/>
                      <a:pt x="32471" y="35315"/>
                    </a:cubicBezTo>
                    <a:cubicBezTo>
                      <a:pt x="33954" y="36744"/>
                      <a:pt x="35158" y="38717"/>
                      <a:pt x="36070" y="41167"/>
                    </a:cubicBezTo>
                    <a:cubicBezTo>
                      <a:pt x="36982" y="43616"/>
                      <a:pt x="37438" y="46338"/>
                      <a:pt x="37438" y="49332"/>
                    </a:cubicBezTo>
                    <a:cubicBezTo>
                      <a:pt x="37438" y="55728"/>
                      <a:pt x="35553" y="60968"/>
                      <a:pt x="31776" y="64982"/>
                    </a:cubicBezTo>
                    <a:cubicBezTo>
                      <a:pt x="28000" y="69065"/>
                      <a:pt x="23482" y="71106"/>
                      <a:pt x="18215" y="71106"/>
                    </a:cubicBezTo>
                    <a:cubicBezTo>
                      <a:pt x="13330" y="71106"/>
                      <a:pt x="9193" y="69337"/>
                      <a:pt x="5797" y="65799"/>
                    </a:cubicBezTo>
                    <a:cubicBezTo>
                      <a:pt x="2409" y="62260"/>
                      <a:pt x="470" y="57498"/>
                      <a:pt x="0" y="51510"/>
                    </a:cubicBezTo>
                    <a:close/>
                  </a:path>
                </a:pathLst>
              </a:custGeom>
              <a:solidFill>
                <a:srgbClr val="2E4590"/>
              </a:solidFill>
              <a:ln w="6799" cap="flat">
                <a:noFill/>
                <a:prstDash val="solid"/>
                <a:miter/>
              </a:ln>
            </p:spPr>
            <p:txBody>
              <a:bodyPr rtlCol="0" anchor="ctr"/>
              <a:lstStyle/>
              <a:p>
                <a:endParaRPr lang="de-DE"/>
              </a:p>
            </p:txBody>
          </p:sp>
          <p:sp>
            <p:nvSpPr>
              <p:cNvPr id="3115" name="Freihandform: Form 3114">
                <a:extLst>
                  <a:ext uri="{FF2B5EF4-FFF2-40B4-BE49-F238E27FC236}">
                    <a16:creationId xmlns:a16="http://schemas.microsoft.com/office/drawing/2014/main" id="{583EED00-1BBC-B889-B177-F7587CF79775}"/>
                  </a:ext>
                </a:extLst>
              </p:cNvPr>
              <p:cNvSpPr/>
              <p:nvPr/>
            </p:nvSpPr>
            <p:spPr>
              <a:xfrm>
                <a:off x="3298037" y="7186726"/>
                <a:ext cx="37437" cy="71106"/>
              </a:xfrm>
              <a:custGeom>
                <a:avLst/>
                <a:gdLst>
                  <a:gd name="connsiteX0" fmla="*/ 0 w 37437"/>
                  <a:gd name="connsiteY0" fmla="*/ 51510 h 71106"/>
                  <a:gd name="connsiteX1" fmla="*/ 6988 w 37437"/>
                  <a:gd name="connsiteY1" fmla="*/ 50353 h 71106"/>
                  <a:gd name="connsiteX2" fmla="*/ 18100 w 37437"/>
                  <a:gd name="connsiteY2" fmla="*/ 64098 h 71106"/>
                  <a:gd name="connsiteX3" fmla="*/ 26449 w 37437"/>
                  <a:gd name="connsiteY3" fmla="*/ 60015 h 71106"/>
                  <a:gd name="connsiteX4" fmla="*/ 29980 w 37437"/>
                  <a:gd name="connsiteY4" fmla="*/ 49468 h 71106"/>
                  <a:gd name="connsiteX5" fmla="*/ 26741 w 37437"/>
                  <a:gd name="connsiteY5" fmla="*/ 39670 h 71106"/>
                  <a:gd name="connsiteX6" fmla="*/ 18794 w 37437"/>
                  <a:gd name="connsiteY6" fmla="*/ 35995 h 71106"/>
                  <a:gd name="connsiteX7" fmla="*/ 13847 w 37437"/>
                  <a:gd name="connsiteY7" fmla="*/ 36948 h 71106"/>
                  <a:gd name="connsiteX8" fmla="*/ 14650 w 37437"/>
                  <a:gd name="connsiteY8" fmla="*/ 29395 h 71106"/>
                  <a:gd name="connsiteX9" fmla="*/ 15752 w 37437"/>
                  <a:gd name="connsiteY9" fmla="*/ 29532 h 71106"/>
                  <a:gd name="connsiteX10" fmla="*/ 24203 w 37437"/>
                  <a:gd name="connsiteY10" fmla="*/ 26334 h 71106"/>
                  <a:gd name="connsiteX11" fmla="*/ 27456 w 37437"/>
                  <a:gd name="connsiteY11" fmla="*/ 17828 h 71106"/>
                  <a:gd name="connsiteX12" fmla="*/ 24734 w 37437"/>
                  <a:gd name="connsiteY12" fmla="*/ 10003 h 71106"/>
                  <a:gd name="connsiteX13" fmla="*/ 18107 w 37437"/>
                  <a:gd name="connsiteY13" fmla="*/ 7009 h 71106"/>
                  <a:gd name="connsiteX14" fmla="*/ 11261 w 37437"/>
                  <a:gd name="connsiteY14" fmla="*/ 10139 h 71106"/>
                  <a:gd name="connsiteX15" fmla="*/ 7710 w 37437"/>
                  <a:gd name="connsiteY15" fmla="*/ 19597 h 71106"/>
                  <a:gd name="connsiteX16" fmla="*/ 715 w 37437"/>
                  <a:gd name="connsiteY16" fmla="*/ 18032 h 71106"/>
                  <a:gd name="connsiteX17" fmla="*/ 6709 w 37437"/>
                  <a:gd name="connsiteY17" fmla="*/ 4559 h 71106"/>
                  <a:gd name="connsiteX18" fmla="*/ 17991 w 37437"/>
                  <a:gd name="connsiteY18" fmla="*/ 0 h 71106"/>
                  <a:gd name="connsiteX19" fmla="*/ 29790 w 37437"/>
                  <a:gd name="connsiteY19" fmla="*/ 5103 h 71106"/>
                  <a:gd name="connsiteX20" fmla="*/ 34641 w 37437"/>
                  <a:gd name="connsiteY20" fmla="*/ 18032 h 71106"/>
                  <a:gd name="connsiteX21" fmla="*/ 32580 w 37437"/>
                  <a:gd name="connsiteY21" fmla="*/ 26469 h 71106"/>
                  <a:gd name="connsiteX22" fmla="*/ 26830 w 37437"/>
                  <a:gd name="connsiteY22" fmla="*/ 32185 h 71106"/>
                  <a:gd name="connsiteX23" fmla="*/ 32471 w 37437"/>
                  <a:gd name="connsiteY23" fmla="*/ 35315 h 71106"/>
                  <a:gd name="connsiteX24" fmla="*/ 36070 w 37437"/>
                  <a:gd name="connsiteY24" fmla="*/ 41167 h 71106"/>
                  <a:gd name="connsiteX25" fmla="*/ 37438 w 37437"/>
                  <a:gd name="connsiteY25" fmla="*/ 49332 h 71106"/>
                  <a:gd name="connsiteX26" fmla="*/ 31777 w 37437"/>
                  <a:gd name="connsiteY26" fmla="*/ 64982 h 71106"/>
                  <a:gd name="connsiteX27" fmla="*/ 18215 w 37437"/>
                  <a:gd name="connsiteY27" fmla="*/ 71106 h 71106"/>
                  <a:gd name="connsiteX28" fmla="*/ 5797 w 37437"/>
                  <a:gd name="connsiteY28" fmla="*/ 65799 h 71106"/>
                  <a:gd name="connsiteX29" fmla="*/ 0 w 37437"/>
                  <a:gd name="connsiteY29" fmla="*/ 51510 h 7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437" h="71106">
                    <a:moveTo>
                      <a:pt x="0" y="51510"/>
                    </a:moveTo>
                    <a:lnTo>
                      <a:pt x="6988" y="50353"/>
                    </a:lnTo>
                    <a:cubicBezTo>
                      <a:pt x="8451" y="59538"/>
                      <a:pt x="12160" y="64098"/>
                      <a:pt x="18100" y="64098"/>
                    </a:cubicBezTo>
                    <a:cubicBezTo>
                      <a:pt x="21318" y="64098"/>
                      <a:pt x="24094" y="62737"/>
                      <a:pt x="26449" y="60015"/>
                    </a:cubicBezTo>
                    <a:cubicBezTo>
                      <a:pt x="28803" y="57293"/>
                      <a:pt x="29980" y="53823"/>
                      <a:pt x="29980" y="49468"/>
                    </a:cubicBezTo>
                    <a:cubicBezTo>
                      <a:pt x="29980" y="45386"/>
                      <a:pt x="28905" y="42188"/>
                      <a:pt x="26741" y="39670"/>
                    </a:cubicBezTo>
                    <a:cubicBezTo>
                      <a:pt x="24591" y="37221"/>
                      <a:pt x="21937" y="35995"/>
                      <a:pt x="18794" y="35995"/>
                    </a:cubicBezTo>
                    <a:cubicBezTo>
                      <a:pt x="17467" y="35995"/>
                      <a:pt x="15813" y="36268"/>
                      <a:pt x="13847" y="36948"/>
                    </a:cubicBezTo>
                    <a:lnTo>
                      <a:pt x="14650" y="29395"/>
                    </a:lnTo>
                    <a:lnTo>
                      <a:pt x="15752" y="29532"/>
                    </a:lnTo>
                    <a:cubicBezTo>
                      <a:pt x="19222" y="29532"/>
                      <a:pt x="22040" y="28443"/>
                      <a:pt x="24203" y="26334"/>
                    </a:cubicBezTo>
                    <a:cubicBezTo>
                      <a:pt x="26367" y="24224"/>
                      <a:pt x="27456" y="21366"/>
                      <a:pt x="27456" y="17828"/>
                    </a:cubicBezTo>
                    <a:cubicBezTo>
                      <a:pt x="27456" y="14561"/>
                      <a:pt x="26544" y="11976"/>
                      <a:pt x="24734" y="10003"/>
                    </a:cubicBezTo>
                    <a:cubicBezTo>
                      <a:pt x="22924" y="8030"/>
                      <a:pt x="20713" y="7009"/>
                      <a:pt x="18107" y="7009"/>
                    </a:cubicBezTo>
                    <a:cubicBezTo>
                      <a:pt x="15405" y="7009"/>
                      <a:pt x="13126" y="8098"/>
                      <a:pt x="11261" y="10139"/>
                    </a:cubicBezTo>
                    <a:cubicBezTo>
                      <a:pt x="9397" y="12248"/>
                      <a:pt x="8213" y="15378"/>
                      <a:pt x="7710" y="19597"/>
                    </a:cubicBezTo>
                    <a:lnTo>
                      <a:pt x="715" y="18032"/>
                    </a:lnTo>
                    <a:cubicBezTo>
                      <a:pt x="1606" y="12112"/>
                      <a:pt x="3606" y="7622"/>
                      <a:pt x="6709" y="4559"/>
                    </a:cubicBezTo>
                    <a:cubicBezTo>
                      <a:pt x="9819" y="1566"/>
                      <a:pt x="13582" y="0"/>
                      <a:pt x="17991" y="0"/>
                    </a:cubicBezTo>
                    <a:cubicBezTo>
                      <a:pt x="22625" y="0"/>
                      <a:pt x="26558" y="1701"/>
                      <a:pt x="29790" y="5103"/>
                    </a:cubicBezTo>
                    <a:cubicBezTo>
                      <a:pt x="33022" y="8574"/>
                      <a:pt x="34641" y="12860"/>
                      <a:pt x="34641" y="18032"/>
                    </a:cubicBezTo>
                    <a:cubicBezTo>
                      <a:pt x="34641" y="21230"/>
                      <a:pt x="33954" y="24020"/>
                      <a:pt x="32580" y="26469"/>
                    </a:cubicBezTo>
                    <a:cubicBezTo>
                      <a:pt x="31212" y="28851"/>
                      <a:pt x="29293" y="30824"/>
                      <a:pt x="26830" y="32185"/>
                    </a:cubicBezTo>
                    <a:cubicBezTo>
                      <a:pt x="29102" y="32798"/>
                      <a:pt x="30980" y="33887"/>
                      <a:pt x="32471" y="35315"/>
                    </a:cubicBezTo>
                    <a:cubicBezTo>
                      <a:pt x="33954" y="36744"/>
                      <a:pt x="35158" y="38717"/>
                      <a:pt x="36070" y="41167"/>
                    </a:cubicBezTo>
                    <a:cubicBezTo>
                      <a:pt x="36982" y="43616"/>
                      <a:pt x="37438" y="46338"/>
                      <a:pt x="37438" y="49332"/>
                    </a:cubicBezTo>
                    <a:cubicBezTo>
                      <a:pt x="37438" y="55728"/>
                      <a:pt x="35553" y="60968"/>
                      <a:pt x="31777" y="64982"/>
                    </a:cubicBezTo>
                    <a:cubicBezTo>
                      <a:pt x="28000" y="69065"/>
                      <a:pt x="23482" y="71106"/>
                      <a:pt x="18215" y="71106"/>
                    </a:cubicBezTo>
                    <a:cubicBezTo>
                      <a:pt x="13330" y="71106"/>
                      <a:pt x="9193" y="69337"/>
                      <a:pt x="5797" y="65799"/>
                    </a:cubicBezTo>
                    <a:cubicBezTo>
                      <a:pt x="2416" y="62260"/>
                      <a:pt x="470" y="57498"/>
                      <a:pt x="0" y="51510"/>
                    </a:cubicBezTo>
                    <a:close/>
                  </a:path>
                </a:pathLst>
              </a:custGeom>
              <a:solidFill>
                <a:srgbClr val="2E4590"/>
              </a:solidFill>
              <a:ln w="6799" cap="flat">
                <a:noFill/>
                <a:prstDash val="solid"/>
                <a:miter/>
              </a:ln>
            </p:spPr>
            <p:txBody>
              <a:bodyPr rtlCol="0" anchor="ctr"/>
              <a:lstStyle/>
              <a:p>
                <a:endParaRPr lang="de-DE"/>
              </a:p>
            </p:txBody>
          </p:sp>
        </p:grpSp>
        <p:grpSp>
          <p:nvGrpSpPr>
            <p:cNvPr id="3100" name="Grafik 1750">
              <a:extLst>
                <a:ext uri="{FF2B5EF4-FFF2-40B4-BE49-F238E27FC236}">
                  <a16:creationId xmlns:a16="http://schemas.microsoft.com/office/drawing/2014/main" id="{1C62DF1A-55C3-E672-D824-0BF3B75462A0}"/>
                </a:ext>
              </a:extLst>
            </p:cNvPr>
            <p:cNvGrpSpPr/>
            <p:nvPr/>
          </p:nvGrpSpPr>
          <p:grpSpPr>
            <a:xfrm>
              <a:off x="3983973" y="7190536"/>
              <a:ext cx="128480" cy="71105"/>
              <a:chOff x="3983973" y="7190536"/>
              <a:chExt cx="128480" cy="71105"/>
            </a:xfrm>
            <a:solidFill>
              <a:srgbClr val="2E4590"/>
            </a:solidFill>
          </p:grpSpPr>
          <p:sp>
            <p:nvSpPr>
              <p:cNvPr id="3110" name="Freihandform: Form 3109">
                <a:extLst>
                  <a:ext uri="{FF2B5EF4-FFF2-40B4-BE49-F238E27FC236}">
                    <a16:creationId xmlns:a16="http://schemas.microsoft.com/office/drawing/2014/main" id="{DA233F67-50DE-9C6E-74FF-7A49293843D9}"/>
                  </a:ext>
                </a:extLst>
              </p:cNvPr>
              <p:cNvSpPr/>
              <p:nvPr/>
            </p:nvSpPr>
            <p:spPr>
              <a:xfrm>
                <a:off x="3983973" y="7190809"/>
                <a:ext cx="39594" cy="69676"/>
              </a:xfrm>
              <a:custGeom>
                <a:avLst/>
                <a:gdLst>
                  <a:gd name="connsiteX0" fmla="*/ 24795 w 39594"/>
                  <a:gd name="connsiteY0" fmla="*/ 69677 h 69676"/>
                  <a:gd name="connsiteX1" fmla="*/ 24795 w 39594"/>
                  <a:gd name="connsiteY1" fmla="*/ 52938 h 69676"/>
                  <a:gd name="connsiteX2" fmla="*/ 0 w 39594"/>
                  <a:gd name="connsiteY2" fmla="*/ 52938 h 69676"/>
                  <a:gd name="connsiteX3" fmla="*/ 0 w 39594"/>
                  <a:gd name="connsiteY3" fmla="*/ 45113 h 69676"/>
                  <a:gd name="connsiteX4" fmla="*/ 26075 w 39594"/>
                  <a:gd name="connsiteY4" fmla="*/ 0 h 69676"/>
                  <a:gd name="connsiteX5" fmla="*/ 31838 w 39594"/>
                  <a:gd name="connsiteY5" fmla="*/ 0 h 69676"/>
                  <a:gd name="connsiteX6" fmla="*/ 31838 w 39594"/>
                  <a:gd name="connsiteY6" fmla="*/ 45113 h 69676"/>
                  <a:gd name="connsiteX7" fmla="*/ 39595 w 39594"/>
                  <a:gd name="connsiteY7" fmla="*/ 45113 h 69676"/>
                  <a:gd name="connsiteX8" fmla="*/ 39595 w 39594"/>
                  <a:gd name="connsiteY8" fmla="*/ 52938 h 69676"/>
                  <a:gd name="connsiteX9" fmla="*/ 31838 w 39594"/>
                  <a:gd name="connsiteY9" fmla="*/ 52938 h 69676"/>
                  <a:gd name="connsiteX10" fmla="*/ 31838 w 39594"/>
                  <a:gd name="connsiteY10" fmla="*/ 69677 h 69676"/>
                  <a:gd name="connsiteX11" fmla="*/ 24795 w 39594"/>
                  <a:gd name="connsiteY11" fmla="*/ 69677 h 69676"/>
                  <a:gd name="connsiteX12" fmla="*/ 24795 w 39594"/>
                  <a:gd name="connsiteY12" fmla="*/ 45113 h 69676"/>
                  <a:gd name="connsiteX13" fmla="*/ 24795 w 39594"/>
                  <a:gd name="connsiteY13" fmla="*/ 13745 h 69676"/>
                  <a:gd name="connsiteX14" fmla="*/ 6920 w 39594"/>
                  <a:gd name="connsiteY14" fmla="*/ 45113 h 69676"/>
                  <a:gd name="connsiteX15" fmla="*/ 24795 w 39594"/>
                  <a:gd name="connsiteY15" fmla="*/ 45113 h 6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594" h="69676">
                    <a:moveTo>
                      <a:pt x="24795" y="69677"/>
                    </a:moveTo>
                    <a:lnTo>
                      <a:pt x="24795" y="52938"/>
                    </a:lnTo>
                    <a:lnTo>
                      <a:pt x="0" y="52938"/>
                    </a:lnTo>
                    <a:lnTo>
                      <a:pt x="0" y="45113"/>
                    </a:lnTo>
                    <a:lnTo>
                      <a:pt x="26075" y="0"/>
                    </a:lnTo>
                    <a:lnTo>
                      <a:pt x="31838" y="0"/>
                    </a:lnTo>
                    <a:lnTo>
                      <a:pt x="31838" y="45113"/>
                    </a:lnTo>
                    <a:lnTo>
                      <a:pt x="39595" y="45113"/>
                    </a:lnTo>
                    <a:lnTo>
                      <a:pt x="39595" y="52938"/>
                    </a:lnTo>
                    <a:lnTo>
                      <a:pt x="31838" y="52938"/>
                    </a:lnTo>
                    <a:lnTo>
                      <a:pt x="31838" y="69677"/>
                    </a:lnTo>
                    <a:lnTo>
                      <a:pt x="24795" y="69677"/>
                    </a:lnTo>
                    <a:close/>
                    <a:moveTo>
                      <a:pt x="24795" y="45113"/>
                    </a:moveTo>
                    <a:lnTo>
                      <a:pt x="24795" y="13745"/>
                    </a:lnTo>
                    <a:lnTo>
                      <a:pt x="6920" y="45113"/>
                    </a:lnTo>
                    <a:lnTo>
                      <a:pt x="24795" y="45113"/>
                    </a:lnTo>
                    <a:close/>
                  </a:path>
                </a:pathLst>
              </a:custGeom>
              <a:solidFill>
                <a:srgbClr val="2E4590"/>
              </a:solidFill>
              <a:ln w="6799" cap="flat">
                <a:noFill/>
                <a:prstDash val="solid"/>
                <a:miter/>
              </a:ln>
            </p:spPr>
            <p:txBody>
              <a:bodyPr rtlCol="0" anchor="ctr"/>
              <a:lstStyle/>
              <a:p>
                <a:endParaRPr lang="de-DE"/>
              </a:p>
            </p:txBody>
          </p:sp>
          <p:sp>
            <p:nvSpPr>
              <p:cNvPr id="3111" name="Freihandform: Form 3110">
                <a:extLst>
                  <a:ext uri="{FF2B5EF4-FFF2-40B4-BE49-F238E27FC236}">
                    <a16:creationId xmlns:a16="http://schemas.microsoft.com/office/drawing/2014/main" id="{9C43476D-EFEC-F00F-5DFD-AE1A57A698D3}"/>
                  </a:ext>
                </a:extLst>
              </p:cNvPr>
              <p:cNvSpPr/>
              <p:nvPr/>
            </p:nvSpPr>
            <p:spPr>
              <a:xfrm>
                <a:off x="4030706" y="7190536"/>
                <a:ext cx="37308" cy="71105"/>
              </a:xfrm>
              <a:custGeom>
                <a:avLst/>
                <a:gdLst>
                  <a:gd name="connsiteX0" fmla="*/ 0 w 37308"/>
                  <a:gd name="connsiteY0" fmla="*/ 35587 h 71105"/>
                  <a:gd name="connsiteX1" fmla="*/ 4729 w 37308"/>
                  <a:gd name="connsiteY1" fmla="*/ 8981 h 71105"/>
                  <a:gd name="connsiteX2" fmla="*/ 18698 w 37308"/>
                  <a:gd name="connsiteY2" fmla="*/ 0 h 71105"/>
                  <a:gd name="connsiteX3" fmla="*/ 31599 w 37308"/>
                  <a:gd name="connsiteY3" fmla="*/ 7280 h 71105"/>
                  <a:gd name="connsiteX4" fmla="*/ 37308 w 37308"/>
                  <a:gd name="connsiteY4" fmla="*/ 35587 h 71105"/>
                  <a:gd name="connsiteX5" fmla="*/ 32600 w 37308"/>
                  <a:gd name="connsiteY5" fmla="*/ 62056 h 71105"/>
                  <a:gd name="connsiteX6" fmla="*/ 18610 w 37308"/>
                  <a:gd name="connsiteY6" fmla="*/ 71106 h 71105"/>
                  <a:gd name="connsiteX7" fmla="*/ 5212 w 37308"/>
                  <a:gd name="connsiteY7" fmla="*/ 63145 h 71105"/>
                  <a:gd name="connsiteX8" fmla="*/ 0 w 37308"/>
                  <a:gd name="connsiteY8" fmla="*/ 35587 h 71105"/>
                  <a:gd name="connsiteX9" fmla="*/ 7185 w 37308"/>
                  <a:gd name="connsiteY9" fmla="*/ 35519 h 71105"/>
                  <a:gd name="connsiteX10" fmla="*/ 10452 w 37308"/>
                  <a:gd name="connsiteY10" fmla="*/ 58313 h 71105"/>
                  <a:gd name="connsiteX11" fmla="*/ 18814 w 37308"/>
                  <a:gd name="connsiteY11" fmla="*/ 64098 h 71105"/>
                  <a:gd name="connsiteX12" fmla="*/ 26877 w 37308"/>
                  <a:gd name="connsiteY12" fmla="*/ 58246 h 71105"/>
                  <a:gd name="connsiteX13" fmla="*/ 30123 w 37308"/>
                  <a:gd name="connsiteY13" fmla="*/ 35519 h 71105"/>
                  <a:gd name="connsiteX14" fmla="*/ 26857 w 37308"/>
                  <a:gd name="connsiteY14" fmla="*/ 12792 h 71105"/>
                  <a:gd name="connsiteX15" fmla="*/ 18392 w 37308"/>
                  <a:gd name="connsiteY15" fmla="*/ 7009 h 71105"/>
                  <a:gd name="connsiteX16" fmla="*/ 10404 w 37308"/>
                  <a:gd name="connsiteY16" fmla="*/ 12860 h 71105"/>
                  <a:gd name="connsiteX17" fmla="*/ 7185 w 37308"/>
                  <a:gd name="connsiteY17" fmla="*/ 35519 h 7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08" h="71105">
                    <a:moveTo>
                      <a:pt x="0" y="35587"/>
                    </a:moveTo>
                    <a:cubicBezTo>
                      <a:pt x="0" y="23883"/>
                      <a:pt x="1572" y="15037"/>
                      <a:pt x="4729" y="8981"/>
                    </a:cubicBezTo>
                    <a:cubicBezTo>
                      <a:pt x="7886" y="2994"/>
                      <a:pt x="12541" y="0"/>
                      <a:pt x="18698" y="0"/>
                    </a:cubicBezTo>
                    <a:cubicBezTo>
                      <a:pt x="24155" y="0"/>
                      <a:pt x="28456" y="2449"/>
                      <a:pt x="31599" y="7280"/>
                    </a:cubicBezTo>
                    <a:cubicBezTo>
                      <a:pt x="35410" y="13200"/>
                      <a:pt x="37308" y="22590"/>
                      <a:pt x="37308" y="35587"/>
                    </a:cubicBezTo>
                    <a:cubicBezTo>
                      <a:pt x="37308" y="47222"/>
                      <a:pt x="35743" y="56000"/>
                      <a:pt x="32600" y="62056"/>
                    </a:cubicBezTo>
                    <a:cubicBezTo>
                      <a:pt x="29456" y="68112"/>
                      <a:pt x="24802" y="71106"/>
                      <a:pt x="18610" y="71106"/>
                    </a:cubicBezTo>
                    <a:cubicBezTo>
                      <a:pt x="13153" y="71106"/>
                      <a:pt x="8689" y="68453"/>
                      <a:pt x="5212" y="63145"/>
                    </a:cubicBezTo>
                    <a:cubicBezTo>
                      <a:pt x="1735" y="57769"/>
                      <a:pt x="0" y="48652"/>
                      <a:pt x="0" y="35587"/>
                    </a:cubicBezTo>
                    <a:close/>
                    <a:moveTo>
                      <a:pt x="7185" y="35519"/>
                    </a:moveTo>
                    <a:cubicBezTo>
                      <a:pt x="7185" y="46882"/>
                      <a:pt x="8274" y="54435"/>
                      <a:pt x="10452" y="58313"/>
                    </a:cubicBezTo>
                    <a:cubicBezTo>
                      <a:pt x="12622" y="62124"/>
                      <a:pt x="15412" y="64098"/>
                      <a:pt x="18814" y="64098"/>
                    </a:cubicBezTo>
                    <a:cubicBezTo>
                      <a:pt x="22026" y="64098"/>
                      <a:pt x="24707" y="62124"/>
                      <a:pt x="26877" y="58246"/>
                    </a:cubicBezTo>
                    <a:cubicBezTo>
                      <a:pt x="29034" y="54299"/>
                      <a:pt x="30123" y="46746"/>
                      <a:pt x="30123" y="35519"/>
                    </a:cubicBezTo>
                    <a:cubicBezTo>
                      <a:pt x="30123" y="24224"/>
                      <a:pt x="29034" y="16602"/>
                      <a:pt x="26857" y="12792"/>
                    </a:cubicBezTo>
                    <a:cubicBezTo>
                      <a:pt x="24680" y="8914"/>
                      <a:pt x="21863" y="7009"/>
                      <a:pt x="18392" y="7009"/>
                    </a:cubicBezTo>
                    <a:cubicBezTo>
                      <a:pt x="15214" y="7009"/>
                      <a:pt x="12554" y="8981"/>
                      <a:pt x="10404" y="12860"/>
                    </a:cubicBezTo>
                    <a:cubicBezTo>
                      <a:pt x="8260" y="16739"/>
                      <a:pt x="7185" y="24291"/>
                      <a:pt x="7185" y="35519"/>
                    </a:cubicBezTo>
                    <a:close/>
                  </a:path>
                </a:pathLst>
              </a:custGeom>
              <a:solidFill>
                <a:srgbClr val="2E4590"/>
              </a:solidFill>
              <a:ln w="6799" cap="flat">
                <a:noFill/>
                <a:prstDash val="solid"/>
                <a:miter/>
              </a:ln>
            </p:spPr>
            <p:txBody>
              <a:bodyPr rtlCol="0" anchor="ctr"/>
              <a:lstStyle/>
              <a:p>
                <a:endParaRPr lang="de-DE"/>
              </a:p>
            </p:txBody>
          </p:sp>
          <p:sp>
            <p:nvSpPr>
              <p:cNvPr id="3112" name="Freihandform: Form 3111">
                <a:extLst>
                  <a:ext uri="{FF2B5EF4-FFF2-40B4-BE49-F238E27FC236}">
                    <a16:creationId xmlns:a16="http://schemas.microsoft.com/office/drawing/2014/main" id="{48D3C4C1-C0D8-A405-2789-051D60AB18BB}"/>
                  </a:ext>
                </a:extLst>
              </p:cNvPr>
              <p:cNvSpPr/>
              <p:nvPr/>
            </p:nvSpPr>
            <p:spPr>
              <a:xfrm>
                <a:off x="4075146" y="7190536"/>
                <a:ext cx="37308" cy="71105"/>
              </a:xfrm>
              <a:custGeom>
                <a:avLst/>
                <a:gdLst>
                  <a:gd name="connsiteX0" fmla="*/ 0 w 37308"/>
                  <a:gd name="connsiteY0" fmla="*/ 35587 h 71105"/>
                  <a:gd name="connsiteX1" fmla="*/ 4729 w 37308"/>
                  <a:gd name="connsiteY1" fmla="*/ 8981 h 71105"/>
                  <a:gd name="connsiteX2" fmla="*/ 18698 w 37308"/>
                  <a:gd name="connsiteY2" fmla="*/ 0 h 71105"/>
                  <a:gd name="connsiteX3" fmla="*/ 31599 w 37308"/>
                  <a:gd name="connsiteY3" fmla="*/ 7280 h 71105"/>
                  <a:gd name="connsiteX4" fmla="*/ 37308 w 37308"/>
                  <a:gd name="connsiteY4" fmla="*/ 35587 h 71105"/>
                  <a:gd name="connsiteX5" fmla="*/ 32600 w 37308"/>
                  <a:gd name="connsiteY5" fmla="*/ 62056 h 71105"/>
                  <a:gd name="connsiteX6" fmla="*/ 18610 w 37308"/>
                  <a:gd name="connsiteY6" fmla="*/ 71106 h 71105"/>
                  <a:gd name="connsiteX7" fmla="*/ 5212 w 37308"/>
                  <a:gd name="connsiteY7" fmla="*/ 63145 h 71105"/>
                  <a:gd name="connsiteX8" fmla="*/ 0 w 37308"/>
                  <a:gd name="connsiteY8" fmla="*/ 35587 h 71105"/>
                  <a:gd name="connsiteX9" fmla="*/ 7185 w 37308"/>
                  <a:gd name="connsiteY9" fmla="*/ 35519 h 71105"/>
                  <a:gd name="connsiteX10" fmla="*/ 10452 w 37308"/>
                  <a:gd name="connsiteY10" fmla="*/ 58313 h 71105"/>
                  <a:gd name="connsiteX11" fmla="*/ 18814 w 37308"/>
                  <a:gd name="connsiteY11" fmla="*/ 64098 h 71105"/>
                  <a:gd name="connsiteX12" fmla="*/ 26877 w 37308"/>
                  <a:gd name="connsiteY12" fmla="*/ 58246 h 71105"/>
                  <a:gd name="connsiteX13" fmla="*/ 30123 w 37308"/>
                  <a:gd name="connsiteY13" fmla="*/ 35519 h 71105"/>
                  <a:gd name="connsiteX14" fmla="*/ 26857 w 37308"/>
                  <a:gd name="connsiteY14" fmla="*/ 12792 h 71105"/>
                  <a:gd name="connsiteX15" fmla="*/ 18392 w 37308"/>
                  <a:gd name="connsiteY15" fmla="*/ 7009 h 71105"/>
                  <a:gd name="connsiteX16" fmla="*/ 10404 w 37308"/>
                  <a:gd name="connsiteY16" fmla="*/ 12860 h 71105"/>
                  <a:gd name="connsiteX17" fmla="*/ 7185 w 37308"/>
                  <a:gd name="connsiteY17" fmla="*/ 35519 h 7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08" h="71105">
                    <a:moveTo>
                      <a:pt x="0" y="35587"/>
                    </a:moveTo>
                    <a:cubicBezTo>
                      <a:pt x="0" y="23883"/>
                      <a:pt x="1572" y="15037"/>
                      <a:pt x="4729" y="8981"/>
                    </a:cubicBezTo>
                    <a:cubicBezTo>
                      <a:pt x="7886" y="2994"/>
                      <a:pt x="12540" y="0"/>
                      <a:pt x="18698" y="0"/>
                    </a:cubicBezTo>
                    <a:cubicBezTo>
                      <a:pt x="24155" y="0"/>
                      <a:pt x="28456" y="2449"/>
                      <a:pt x="31599" y="7280"/>
                    </a:cubicBezTo>
                    <a:cubicBezTo>
                      <a:pt x="35410" y="13200"/>
                      <a:pt x="37308" y="22590"/>
                      <a:pt x="37308" y="35587"/>
                    </a:cubicBezTo>
                    <a:cubicBezTo>
                      <a:pt x="37308" y="47222"/>
                      <a:pt x="35743" y="56000"/>
                      <a:pt x="32600" y="62056"/>
                    </a:cubicBezTo>
                    <a:cubicBezTo>
                      <a:pt x="29456" y="68112"/>
                      <a:pt x="24802" y="71106"/>
                      <a:pt x="18610" y="71106"/>
                    </a:cubicBezTo>
                    <a:cubicBezTo>
                      <a:pt x="13153" y="71106"/>
                      <a:pt x="8689" y="68453"/>
                      <a:pt x="5212" y="63145"/>
                    </a:cubicBezTo>
                    <a:cubicBezTo>
                      <a:pt x="1735" y="57769"/>
                      <a:pt x="0" y="48652"/>
                      <a:pt x="0" y="35587"/>
                    </a:cubicBezTo>
                    <a:close/>
                    <a:moveTo>
                      <a:pt x="7185" y="35519"/>
                    </a:moveTo>
                    <a:cubicBezTo>
                      <a:pt x="7185" y="46882"/>
                      <a:pt x="8274" y="54435"/>
                      <a:pt x="10452" y="58313"/>
                    </a:cubicBezTo>
                    <a:cubicBezTo>
                      <a:pt x="12622" y="62124"/>
                      <a:pt x="15412" y="64098"/>
                      <a:pt x="18814" y="64098"/>
                    </a:cubicBezTo>
                    <a:cubicBezTo>
                      <a:pt x="22026" y="64098"/>
                      <a:pt x="24707" y="62124"/>
                      <a:pt x="26877" y="58246"/>
                    </a:cubicBezTo>
                    <a:cubicBezTo>
                      <a:pt x="29034" y="54299"/>
                      <a:pt x="30123" y="46746"/>
                      <a:pt x="30123" y="35519"/>
                    </a:cubicBezTo>
                    <a:cubicBezTo>
                      <a:pt x="30123" y="24224"/>
                      <a:pt x="29034" y="16602"/>
                      <a:pt x="26857" y="12792"/>
                    </a:cubicBezTo>
                    <a:cubicBezTo>
                      <a:pt x="24679" y="8914"/>
                      <a:pt x="21862" y="7009"/>
                      <a:pt x="18392" y="7009"/>
                    </a:cubicBezTo>
                    <a:cubicBezTo>
                      <a:pt x="15214" y="7009"/>
                      <a:pt x="12554" y="8981"/>
                      <a:pt x="10404" y="12860"/>
                    </a:cubicBezTo>
                    <a:cubicBezTo>
                      <a:pt x="8260" y="16739"/>
                      <a:pt x="7185" y="24291"/>
                      <a:pt x="7185" y="35519"/>
                    </a:cubicBezTo>
                    <a:close/>
                  </a:path>
                </a:pathLst>
              </a:custGeom>
              <a:solidFill>
                <a:srgbClr val="2E4590"/>
              </a:solidFill>
              <a:ln w="6799" cap="flat">
                <a:noFill/>
                <a:prstDash val="solid"/>
                <a:miter/>
              </a:ln>
            </p:spPr>
            <p:txBody>
              <a:bodyPr rtlCol="0" anchor="ctr"/>
              <a:lstStyle/>
              <a:p>
                <a:endParaRPr lang="de-DE"/>
              </a:p>
            </p:txBody>
          </p:sp>
        </p:grpSp>
        <p:pic>
          <p:nvPicPr>
            <p:cNvPr id="3101" name="Grafik 3100">
              <a:extLst>
                <a:ext uri="{FF2B5EF4-FFF2-40B4-BE49-F238E27FC236}">
                  <a16:creationId xmlns:a16="http://schemas.microsoft.com/office/drawing/2014/main" id="{A545184A-CD95-7021-4663-BB7AC10C51E8}"/>
                </a:ext>
              </a:extLst>
            </p:cNvPr>
            <p:cNvPicPr/>
            <p:nvPr/>
          </p:nvPicPr>
          <p:blipFill>
            <a:blip r:embed="rId7"/>
            <a:stretch>
              <a:fillRect/>
            </a:stretch>
          </p:blipFill>
          <p:spPr>
            <a:xfrm>
              <a:off x="1761951" y="6923900"/>
              <a:ext cx="1058556" cy="436253"/>
            </a:xfrm>
            <a:custGeom>
              <a:avLst/>
              <a:gdLst>
                <a:gd name="connsiteX0" fmla="*/ 148 w 1377133"/>
                <a:gd name="connsiteY0" fmla="*/ 979 h 567545"/>
                <a:gd name="connsiteX1" fmla="*/ 1377281 w 1377133"/>
                <a:gd name="connsiteY1" fmla="*/ 979 h 567545"/>
                <a:gd name="connsiteX2" fmla="*/ 1377281 w 1377133"/>
                <a:gd name="connsiteY2" fmla="*/ 568525 h 567545"/>
                <a:gd name="connsiteX3" fmla="*/ 148 w 1377133"/>
                <a:gd name="connsiteY3" fmla="*/ 568525 h 567545"/>
              </a:gdLst>
              <a:ahLst/>
              <a:cxnLst>
                <a:cxn ang="0">
                  <a:pos x="connsiteX0" y="connsiteY0"/>
                </a:cxn>
                <a:cxn ang="0">
                  <a:pos x="connsiteX1" y="connsiteY1"/>
                </a:cxn>
                <a:cxn ang="0">
                  <a:pos x="connsiteX2" y="connsiteY2"/>
                </a:cxn>
                <a:cxn ang="0">
                  <a:pos x="connsiteX3" y="connsiteY3"/>
                </a:cxn>
              </a:cxnLst>
              <a:rect l="l" t="t" r="r" b="b"/>
              <a:pathLst>
                <a:path w="1377133" h="567545">
                  <a:moveTo>
                    <a:pt x="148" y="979"/>
                  </a:moveTo>
                  <a:lnTo>
                    <a:pt x="1377281" y="979"/>
                  </a:lnTo>
                  <a:lnTo>
                    <a:pt x="1377281" y="568525"/>
                  </a:lnTo>
                  <a:lnTo>
                    <a:pt x="148" y="568525"/>
                  </a:lnTo>
                  <a:close/>
                </a:path>
              </a:pathLst>
            </a:custGeom>
          </p:spPr>
        </p:pic>
        <p:pic>
          <p:nvPicPr>
            <p:cNvPr id="3102" name="Grafik 3101">
              <a:extLst>
                <a:ext uri="{FF2B5EF4-FFF2-40B4-BE49-F238E27FC236}">
                  <a16:creationId xmlns:a16="http://schemas.microsoft.com/office/drawing/2014/main" id="{93DBF300-92E9-48C2-BBEC-7043DFD9DB5C}"/>
                </a:ext>
              </a:extLst>
            </p:cNvPr>
            <p:cNvPicPr/>
            <p:nvPr/>
          </p:nvPicPr>
          <p:blipFill>
            <a:blip r:embed="rId8"/>
            <a:stretch>
              <a:fillRect/>
            </a:stretch>
          </p:blipFill>
          <p:spPr>
            <a:xfrm>
              <a:off x="1256856" y="6991116"/>
              <a:ext cx="496384" cy="305122"/>
            </a:xfrm>
            <a:custGeom>
              <a:avLst/>
              <a:gdLst>
                <a:gd name="connsiteX0" fmla="*/ -229 w 696459"/>
                <a:gd name="connsiteY0" fmla="*/ 809 h 428106"/>
                <a:gd name="connsiteX1" fmla="*/ 696230 w 696459"/>
                <a:gd name="connsiteY1" fmla="*/ 809 h 428106"/>
                <a:gd name="connsiteX2" fmla="*/ 696230 w 696459"/>
                <a:gd name="connsiteY2" fmla="*/ 428916 h 428106"/>
                <a:gd name="connsiteX3" fmla="*/ -229 w 696459"/>
                <a:gd name="connsiteY3" fmla="*/ 428916 h 428106"/>
              </a:gdLst>
              <a:ahLst/>
              <a:cxnLst>
                <a:cxn ang="0">
                  <a:pos x="connsiteX0" y="connsiteY0"/>
                </a:cxn>
                <a:cxn ang="0">
                  <a:pos x="connsiteX1" y="connsiteY1"/>
                </a:cxn>
                <a:cxn ang="0">
                  <a:pos x="connsiteX2" y="connsiteY2"/>
                </a:cxn>
                <a:cxn ang="0">
                  <a:pos x="connsiteX3" y="connsiteY3"/>
                </a:cxn>
              </a:cxnLst>
              <a:rect l="l" t="t" r="r" b="b"/>
              <a:pathLst>
                <a:path w="696459" h="428106">
                  <a:moveTo>
                    <a:pt x="-229" y="809"/>
                  </a:moveTo>
                  <a:lnTo>
                    <a:pt x="696230" y="809"/>
                  </a:lnTo>
                  <a:lnTo>
                    <a:pt x="696230" y="428916"/>
                  </a:lnTo>
                  <a:lnTo>
                    <a:pt x="-229" y="428916"/>
                  </a:lnTo>
                  <a:close/>
                </a:path>
              </a:pathLst>
            </a:custGeom>
          </p:spPr>
        </p:pic>
        <p:grpSp>
          <p:nvGrpSpPr>
            <p:cNvPr id="3103" name="Grafik 1750">
              <a:extLst>
                <a:ext uri="{FF2B5EF4-FFF2-40B4-BE49-F238E27FC236}">
                  <a16:creationId xmlns:a16="http://schemas.microsoft.com/office/drawing/2014/main" id="{C3573911-B48C-AEED-8A9D-2B3E70CD6F77}"/>
                </a:ext>
              </a:extLst>
            </p:cNvPr>
            <p:cNvGrpSpPr/>
            <p:nvPr/>
          </p:nvGrpSpPr>
          <p:grpSpPr>
            <a:xfrm>
              <a:off x="7864" y="0"/>
              <a:ext cx="550801" cy="6304197"/>
              <a:chOff x="7864" y="0"/>
              <a:chExt cx="550801" cy="6304197"/>
            </a:xfrm>
          </p:grpSpPr>
          <p:sp>
            <p:nvSpPr>
              <p:cNvPr id="3107" name="Freihandform: Form 3106">
                <a:extLst>
                  <a:ext uri="{FF2B5EF4-FFF2-40B4-BE49-F238E27FC236}">
                    <a16:creationId xmlns:a16="http://schemas.microsoft.com/office/drawing/2014/main" id="{41539E48-D37D-EC01-6171-B0AECD288DD6}"/>
                  </a:ext>
                </a:extLst>
              </p:cNvPr>
              <p:cNvSpPr/>
              <p:nvPr/>
            </p:nvSpPr>
            <p:spPr>
              <a:xfrm>
                <a:off x="287048" y="6032586"/>
                <a:ext cx="271617" cy="271610"/>
              </a:xfrm>
              <a:custGeom>
                <a:avLst/>
                <a:gdLst>
                  <a:gd name="connsiteX0" fmla="*/ 81653 w 271617"/>
                  <a:gd name="connsiteY0" fmla="*/ 271611 h 271610"/>
                  <a:gd name="connsiteX1" fmla="*/ 189965 w 271617"/>
                  <a:gd name="connsiteY1" fmla="*/ 271611 h 271610"/>
                  <a:gd name="connsiteX2" fmla="*/ 271618 w 271617"/>
                  <a:gd name="connsiteY2" fmla="*/ 189958 h 271610"/>
                  <a:gd name="connsiteX3" fmla="*/ 271618 w 271617"/>
                  <a:gd name="connsiteY3" fmla="*/ 81653 h 271610"/>
                  <a:gd name="connsiteX4" fmla="*/ 189965 w 271617"/>
                  <a:gd name="connsiteY4" fmla="*/ 0 h 271610"/>
                  <a:gd name="connsiteX5" fmla="*/ 81653 w 271617"/>
                  <a:gd name="connsiteY5" fmla="*/ 0 h 271610"/>
                  <a:gd name="connsiteX6" fmla="*/ 0 w 271617"/>
                  <a:gd name="connsiteY6" fmla="*/ 81653 h 271610"/>
                  <a:gd name="connsiteX7" fmla="*/ 0 w 271617"/>
                  <a:gd name="connsiteY7" fmla="*/ 189958 h 271610"/>
                  <a:gd name="connsiteX8" fmla="*/ 81653 w 271617"/>
                  <a:gd name="connsiteY8" fmla="*/ 271611 h 27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7" h="271610">
                    <a:moveTo>
                      <a:pt x="81653" y="271611"/>
                    </a:moveTo>
                    <a:lnTo>
                      <a:pt x="189965" y="271611"/>
                    </a:lnTo>
                    <a:cubicBezTo>
                      <a:pt x="234874" y="271611"/>
                      <a:pt x="271618" y="234874"/>
                      <a:pt x="271618" y="189958"/>
                    </a:cubicBezTo>
                    <a:lnTo>
                      <a:pt x="271618" y="81653"/>
                    </a:lnTo>
                    <a:cubicBezTo>
                      <a:pt x="271618" y="36737"/>
                      <a:pt x="234874" y="0"/>
                      <a:pt x="189965" y="0"/>
                    </a:cubicBezTo>
                    <a:lnTo>
                      <a:pt x="81653" y="0"/>
                    </a:lnTo>
                    <a:cubicBezTo>
                      <a:pt x="36744" y="0"/>
                      <a:pt x="0" y="36737"/>
                      <a:pt x="0" y="81653"/>
                    </a:cubicBezTo>
                    <a:lnTo>
                      <a:pt x="0" y="189958"/>
                    </a:lnTo>
                    <a:cubicBezTo>
                      <a:pt x="0" y="234867"/>
                      <a:pt x="36744" y="271611"/>
                      <a:pt x="81653" y="271611"/>
                    </a:cubicBezTo>
                    <a:close/>
                  </a:path>
                </a:pathLst>
              </a:custGeom>
              <a:solidFill>
                <a:srgbClr val="FFFFFF"/>
              </a:solidFill>
              <a:ln w="6799" cap="flat">
                <a:solidFill>
                  <a:srgbClr val="24DDDD"/>
                </a:solidFill>
                <a:prstDash val="solid"/>
                <a:miter/>
              </a:ln>
            </p:spPr>
            <p:txBody>
              <a:bodyPr rtlCol="0" anchor="ctr"/>
              <a:lstStyle/>
              <a:p>
                <a:endParaRPr lang="de-DE"/>
              </a:p>
            </p:txBody>
          </p:sp>
          <p:sp>
            <p:nvSpPr>
              <p:cNvPr id="3108" name="Freihandform: Form 3107">
                <a:extLst>
                  <a:ext uri="{FF2B5EF4-FFF2-40B4-BE49-F238E27FC236}">
                    <a16:creationId xmlns:a16="http://schemas.microsoft.com/office/drawing/2014/main" id="{B78C8D98-7361-22E8-6BF5-578B8ECA359B}"/>
                  </a:ext>
                </a:extLst>
              </p:cNvPr>
              <p:cNvSpPr/>
              <p:nvPr/>
            </p:nvSpPr>
            <p:spPr>
              <a:xfrm>
                <a:off x="331408" y="6053348"/>
                <a:ext cx="182881" cy="223366"/>
              </a:xfrm>
              <a:custGeom>
                <a:avLst/>
                <a:gdLst>
                  <a:gd name="connsiteX0" fmla="*/ 182083 w 182881"/>
                  <a:gd name="connsiteY0" fmla="*/ 213874 h 223366"/>
                  <a:gd name="connsiteX1" fmla="*/ 96517 w 182881"/>
                  <a:gd name="connsiteY1" fmla="*/ 136392 h 223366"/>
                  <a:gd name="connsiteX2" fmla="*/ 96681 w 182881"/>
                  <a:gd name="connsiteY2" fmla="*/ 81447 h 223366"/>
                  <a:gd name="connsiteX3" fmla="*/ 158642 w 182881"/>
                  <a:gd name="connsiteY3" fmla="*/ 47568 h 223366"/>
                  <a:gd name="connsiteX4" fmla="*/ 161962 w 182881"/>
                  <a:gd name="connsiteY4" fmla="*/ 41968 h 223366"/>
                  <a:gd name="connsiteX5" fmla="*/ 158642 w 182881"/>
                  <a:gd name="connsiteY5" fmla="*/ 36368 h 223366"/>
                  <a:gd name="connsiteX6" fmla="*/ 93558 w 182881"/>
                  <a:gd name="connsiteY6" fmla="*/ 781 h 223366"/>
                  <a:gd name="connsiteX7" fmla="*/ 87243 w 182881"/>
                  <a:gd name="connsiteY7" fmla="*/ 890 h 223366"/>
                  <a:gd name="connsiteX8" fmla="*/ 84113 w 182881"/>
                  <a:gd name="connsiteY8" fmla="*/ 6388 h 223366"/>
                  <a:gd name="connsiteX9" fmla="*/ 84113 w 182881"/>
                  <a:gd name="connsiteY9" fmla="*/ 42227 h 223366"/>
                  <a:gd name="connsiteX10" fmla="*/ 84025 w 182881"/>
                  <a:gd name="connsiteY10" fmla="*/ 43036 h 223366"/>
                  <a:gd name="connsiteX11" fmla="*/ 83739 w 182881"/>
                  <a:gd name="connsiteY11" fmla="*/ 136692 h 223366"/>
                  <a:gd name="connsiteX12" fmla="*/ 40368 w 182881"/>
                  <a:gd name="connsiteY12" fmla="*/ 159140 h 223366"/>
                  <a:gd name="connsiteX13" fmla="*/ 28147 w 182881"/>
                  <a:gd name="connsiteY13" fmla="*/ 171905 h 223366"/>
                  <a:gd name="connsiteX14" fmla="*/ 21356 w 182881"/>
                  <a:gd name="connsiteY14" fmla="*/ 180417 h 223366"/>
                  <a:gd name="connsiteX15" fmla="*/ 12504 w 182881"/>
                  <a:gd name="connsiteY15" fmla="*/ 193189 h 223366"/>
                  <a:gd name="connsiteX16" fmla="*/ 7332 w 182881"/>
                  <a:gd name="connsiteY16" fmla="*/ 201701 h 223366"/>
                  <a:gd name="connsiteX17" fmla="*/ 521 w 182881"/>
                  <a:gd name="connsiteY17" fmla="*/ 214473 h 223366"/>
                  <a:gd name="connsiteX18" fmla="*/ 970 w 182881"/>
                  <a:gd name="connsiteY18" fmla="*/ 220365 h 223366"/>
                  <a:gd name="connsiteX19" fmla="*/ 6373 w 182881"/>
                  <a:gd name="connsiteY19" fmla="*/ 223366 h 223366"/>
                  <a:gd name="connsiteX20" fmla="*/ 176483 w 182881"/>
                  <a:gd name="connsiteY20" fmla="*/ 223366 h 223366"/>
                  <a:gd name="connsiteX21" fmla="*/ 181974 w 182881"/>
                  <a:gd name="connsiteY21" fmla="*/ 220236 h 223366"/>
                  <a:gd name="connsiteX22" fmla="*/ 182083 w 182881"/>
                  <a:gd name="connsiteY22" fmla="*/ 213874 h 223366"/>
                  <a:gd name="connsiteX23" fmla="*/ 182083 w 182881"/>
                  <a:gd name="connsiteY23" fmla="*/ 213874 h 2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881" h="223366">
                    <a:moveTo>
                      <a:pt x="182083" y="213874"/>
                    </a:moveTo>
                    <a:cubicBezTo>
                      <a:pt x="155205" y="165066"/>
                      <a:pt x="126450" y="139039"/>
                      <a:pt x="96517" y="136392"/>
                    </a:cubicBezTo>
                    <a:lnTo>
                      <a:pt x="96681" y="81447"/>
                    </a:lnTo>
                    <a:lnTo>
                      <a:pt x="158642" y="47568"/>
                    </a:lnTo>
                    <a:cubicBezTo>
                      <a:pt x="160690" y="46445"/>
                      <a:pt x="161962" y="44302"/>
                      <a:pt x="161962" y="41968"/>
                    </a:cubicBezTo>
                    <a:cubicBezTo>
                      <a:pt x="161962" y="39634"/>
                      <a:pt x="160683" y="37484"/>
                      <a:pt x="158642" y="36368"/>
                    </a:cubicBezTo>
                    <a:lnTo>
                      <a:pt x="93558" y="781"/>
                    </a:lnTo>
                    <a:cubicBezTo>
                      <a:pt x="91577" y="-301"/>
                      <a:pt x="89176" y="-253"/>
                      <a:pt x="87243" y="890"/>
                    </a:cubicBezTo>
                    <a:cubicBezTo>
                      <a:pt x="85297" y="2047"/>
                      <a:pt x="84113" y="4136"/>
                      <a:pt x="84113" y="6388"/>
                    </a:cubicBezTo>
                    <a:lnTo>
                      <a:pt x="84113" y="42227"/>
                    </a:lnTo>
                    <a:cubicBezTo>
                      <a:pt x="84079" y="42492"/>
                      <a:pt x="84031" y="42757"/>
                      <a:pt x="84025" y="43036"/>
                    </a:cubicBezTo>
                    <a:lnTo>
                      <a:pt x="83739" y="136692"/>
                    </a:lnTo>
                    <a:cubicBezTo>
                      <a:pt x="67184" y="138883"/>
                      <a:pt x="52582" y="147906"/>
                      <a:pt x="40368" y="159140"/>
                    </a:cubicBezTo>
                    <a:lnTo>
                      <a:pt x="28147" y="171905"/>
                    </a:lnTo>
                    <a:cubicBezTo>
                      <a:pt x="25738" y="174735"/>
                      <a:pt x="23486" y="177586"/>
                      <a:pt x="21356" y="180417"/>
                    </a:cubicBezTo>
                    <a:lnTo>
                      <a:pt x="12504" y="193189"/>
                    </a:lnTo>
                    <a:cubicBezTo>
                      <a:pt x="10564" y="196210"/>
                      <a:pt x="8843" y="199081"/>
                      <a:pt x="7332" y="201701"/>
                    </a:cubicBezTo>
                    <a:lnTo>
                      <a:pt x="521" y="214473"/>
                    </a:lnTo>
                    <a:cubicBezTo>
                      <a:pt x="-309" y="216385"/>
                      <a:pt x="-139" y="218596"/>
                      <a:pt x="970" y="220365"/>
                    </a:cubicBezTo>
                    <a:cubicBezTo>
                      <a:pt x="2120" y="222236"/>
                      <a:pt x="4162" y="223366"/>
                      <a:pt x="6373" y="223366"/>
                    </a:cubicBezTo>
                    <a:lnTo>
                      <a:pt x="176483" y="223366"/>
                    </a:lnTo>
                    <a:cubicBezTo>
                      <a:pt x="178742" y="223366"/>
                      <a:pt x="180824" y="222169"/>
                      <a:pt x="181974" y="220236"/>
                    </a:cubicBezTo>
                    <a:cubicBezTo>
                      <a:pt x="183144" y="218263"/>
                      <a:pt x="183185" y="215854"/>
                      <a:pt x="182083" y="213874"/>
                    </a:cubicBezTo>
                    <a:lnTo>
                      <a:pt x="182083" y="213874"/>
                    </a:lnTo>
                    <a:close/>
                  </a:path>
                </a:pathLst>
              </a:custGeom>
              <a:solidFill>
                <a:srgbClr val="24DDDD"/>
              </a:solidFill>
              <a:ln w="6799" cap="flat">
                <a:noFill/>
                <a:prstDash val="solid"/>
                <a:miter/>
              </a:ln>
            </p:spPr>
            <p:txBody>
              <a:bodyPr rtlCol="0" anchor="ctr"/>
              <a:lstStyle/>
              <a:p>
                <a:endParaRPr lang="de-DE"/>
              </a:p>
            </p:txBody>
          </p:sp>
          <p:sp>
            <p:nvSpPr>
              <p:cNvPr id="3109" name="Freihandform: Form 3108">
                <a:extLst>
                  <a:ext uri="{FF2B5EF4-FFF2-40B4-BE49-F238E27FC236}">
                    <a16:creationId xmlns:a16="http://schemas.microsoft.com/office/drawing/2014/main" id="{13B4B18D-AE11-F148-95B6-DCBDFA64072E}"/>
                  </a:ext>
                </a:extLst>
              </p:cNvPr>
              <p:cNvSpPr/>
              <p:nvPr/>
            </p:nvSpPr>
            <p:spPr>
              <a:xfrm>
                <a:off x="7864" y="0"/>
                <a:ext cx="6804" cy="6804"/>
              </a:xfrm>
              <a:custGeom>
                <a:avLst/>
                <a:gdLst/>
                <a:ahLst/>
                <a:cxnLst/>
                <a:rect l="l" t="t" r="r" b="b"/>
                <a:pathLst>
                  <a:path w="6804" h="6804"/>
                </a:pathLst>
              </a:custGeom>
              <a:solidFill>
                <a:srgbClr val="000000"/>
              </a:solidFill>
              <a:ln w="6799" cap="flat">
                <a:noFill/>
                <a:prstDash val="solid"/>
                <a:miter/>
              </a:ln>
            </p:spPr>
            <p:txBody>
              <a:bodyPr rtlCol="0" anchor="ctr"/>
              <a:lstStyle/>
              <a:p>
                <a:endParaRPr lang="de-DE"/>
              </a:p>
            </p:txBody>
          </p:sp>
        </p:grpSp>
        <p:sp>
          <p:nvSpPr>
            <p:cNvPr id="3105" name="Freihandform: Form 3104">
              <a:extLst>
                <a:ext uri="{FF2B5EF4-FFF2-40B4-BE49-F238E27FC236}">
                  <a16:creationId xmlns:a16="http://schemas.microsoft.com/office/drawing/2014/main" id="{5369F601-A98E-38FC-CDCE-539402218032}"/>
                </a:ext>
              </a:extLst>
            </p:cNvPr>
            <p:cNvSpPr/>
            <p:nvPr/>
          </p:nvSpPr>
          <p:spPr>
            <a:xfrm>
              <a:off x="234273" y="3438141"/>
              <a:ext cx="383413" cy="6804"/>
            </a:xfrm>
            <a:custGeom>
              <a:avLst/>
              <a:gdLst>
                <a:gd name="connsiteX0" fmla="*/ 0 w 383413"/>
                <a:gd name="connsiteY0" fmla="*/ 0 h 6804"/>
                <a:gd name="connsiteX1" fmla="*/ 383414 w 383413"/>
                <a:gd name="connsiteY1" fmla="*/ 0 h 6804"/>
              </a:gdLst>
              <a:ahLst/>
              <a:cxnLst>
                <a:cxn ang="0">
                  <a:pos x="connsiteX0" y="connsiteY0"/>
                </a:cxn>
                <a:cxn ang="0">
                  <a:pos x="connsiteX1" y="connsiteY1"/>
                </a:cxn>
              </a:cxnLst>
              <a:rect l="l" t="t" r="r" b="b"/>
              <a:pathLst>
                <a:path w="383413" h="6804">
                  <a:moveTo>
                    <a:pt x="0" y="0"/>
                  </a:moveTo>
                  <a:lnTo>
                    <a:pt x="383414" y="0"/>
                  </a:lnTo>
                </a:path>
              </a:pathLst>
            </a:custGeom>
            <a:ln w="38100" cap="rnd">
              <a:solidFill>
                <a:srgbClr val="449334"/>
              </a:solidFill>
              <a:prstDash val="sysDot"/>
              <a:miter/>
            </a:ln>
          </p:spPr>
          <p:txBody>
            <a:bodyPr rtlCol="0" anchor="ctr"/>
            <a:lstStyle/>
            <a:p>
              <a:endParaRPr lang="de-DE"/>
            </a:p>
          </p:txBody>
        </p:sp>
        <p:sp>
          <p:nvSpPr>
            <p:cNvPr id="3106" name="Freihandform: Form 3105">
              <a:extLst>
                <a:ext uri="{FF2B5EF4-FFF2-40B4-BE49-F238E27FC236}">
                  <a16:creationId xmlns:a16="http://schemas.microsoft.com/office/drawing/2014/main" id="{F7FF0106-328B-7F45-651C-52C389D418AF}"/>
                </a:ext>
              </a:extLst>
            </p:cNvPr>
            <p:cNvSpPr/>
            <p:nvPr/>
          </p:nvSpPr>
          <p:spPr>
            <a:xfrm>
              <a:off x="237491" y="3843111"/>
              <a:ext cx="383406" cy="6804"/>
            </a:xfrm>
            <a:custGeom>
              <a:avLst/>
              <a:gdLst>
                <a:gd name="connsiteX0" fmla="*/ 0 w 383406"/>
                <a:gd name="connsiteY0" fmla="*/ 0 h 6804"/>
                <a:gd name="connsiteX1" fmla="*/ 383407 w 383406"/>
                <a:gd name="connsiteY1" fmla="*/ 0 h 6804"/>
              </a:gdLst>
              <a:ahLst/>
              <a:cxnLst>
                <a:cxn ang="0">
                  <a:pos x="connsiteX0" y="connsiteY0"/>
                </a:cxn>
                <a:cxn ang="0">
                  <a:pos x="connsiteX1" y="connsiteY1"/>
                </a:cxn>
              </a:cxnLst>
              <a:rect l="l" t="t" r="r" b="b"/>
              <a:pathLst>
                <a:path w="383406" h="6804">
                  <a:moveTo>
                    <a:pt x="0" y="0"/>
                  </a:moveTo>
                  <a:lnTo>
                    <a:pt x="383407" y="0"/>
                  </a:lnTo>
                </a:path>
              </a:pathLst>
            </a:custGeom>
            <a:ln w="20398" cap="flat">
              <a:solidFill>
                <a:srgbClr val="FF0000"/>
              </a:solidFill>
              <a:prstDash val="dash"/>
              <a:miter/>
            </a:ln>
          </p:spPr>
          <p:txBody>
            <a:bodyPr rtlCol="0" anchor="ctr"/>
            <a:lstStyle/>
            <a:p>
              <a:endParaRPr lang="de-DE"/>
            </a:p>
          </p:txBody>
        </p:sp>
      </p:grpSp>
      <p:sp>
        <p:nvSpPr>
          <p:cNvPr id="4491" name="Freihandform: Form 3095">
            <a:extLst>
              <a:ext uri="{FF2B5EF4-FFF2-40B4-BE49-F238E27FC236}">
                <a16:creationId xmlns:a16="http://schemas.microsoft.com/office/drawing/2014/main" id="{6ED56C48-7BB4-0A5E-A0D5-0397E24D9A99}"/>
              </a:ext>
            </a:extLst>
          </p:cNvPr>
          <p:cNvSpPr/>
          <p:nvPr/>
        </p:nvSpPr>
        <p:spPr>
          <a:xfrm>
            <a:off x="-3091" y="-340"/>
            <a:ext cx="10691802" cy="7559878"/>
          </a:xfrm>
          <a:custGeom>
            <a:avLst/>
            <a:gdLst>
              <a:gd name="connsiteX0" fmla="*/ 817 w 10691802"/>
              <a:gd name="connsiteY0" fmla="*/ 0 h 7559878"/>
              <a:gd name="connsiteX1" fmla="*/ 10691803 w 10691802"/>
              <a:gd name="connsiteY1" fmla="*/ 0 h 7559878"/>
              <a:gd name="connsiteX2" fmla="*/ 10691803 w 10691802"/>
              <a:gd name="connsiteY2" fmla="*/ 7559879 h 7559878"/>
              <a:gd name="connsiteX3" fmla="*/ 0 w 10691802"/>
              <a:gd name="connsiteY3" fmla="*/ 7559879 h 7559878"/>
              <a:gd name="connsiteX4" fmla="*/ 817 w 10691802"/>
              <a:gd name="connsiteY4" fmla="*/ 0 h 7559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1802" h="7559878">
                <a:moveTo>
                  <a:pt x="817" y="0"/>
                </a:moveTo>
                <a:lnTo>
                  <a:pt x="10691803" y="0"/>
                </a:lnTo>
                <a:lnTo>
                  <a:pt x="10691803" y="7559879"/>
                </a:lnTo>
                <a:lnTo>
                  <a:pt x="0" y="7559879"/>
                </a:lnTo>
                <a:lnTo>
                  <a:pt x="817" y="0"/>
                </a:lnTo>
                <a:close/>
              </a:path>
            </a:pathLst>
          </a:custGeom>
          <a:noFill/>
          <a:ln w="203977" cap="flat">
            <a:solidFill>
              <a:srgbClr val="0074BC"/>
            </a:solidFill>
            <a:prstDash val="solid"/>
            <a:miter/>
          </a:ln>
        </p:spPr>
        <p:txBody>
          <a:bodyPr rtlCol="0" anchor="ctr"/>
          <a:lstStyle/>
          <a:p>
            <a:endParaRPr lang="de-DE"/>
          </a:p>
        </p:txBody>
      </p:sp>
      <p:sp>
        <p:nvSpPr>
          <p:cNvPr id="4492" name="Textfeld 4491">
            <a:extLst>
              <a:ext uri="{FF2B5EF4-FFF2-40B4-BE49-F238E27FC236}">
                <a16:creationId xmlns:a16="http://schemas.microsoft.com/office/drawing/2014/main" id="{6BD45F47-ED19-CF96-1E21-E0C26671B3D7}"/>
              </a:ext>
            </a:extLst>
          </p:cNvPr>
          <p:cNvSpPr txBox="1"/>
          <p:nvPr/>
        </p:nvSpPr>
        <p:spPr>
          <a:xfrm>
            <a:off x="4446169" y="6829295"/>
            <a:ext cx="1862756" cy="630942"/>
          </a:xfrm>
          <a:prstGeom prst="rect">
            <a:avLst/>
          </a:prstGeom>
          <a:noFill/>
        </p:spPr>
        <p:txBody>
          <a:bodyPr wrap="square" rtlCol="0">
            <a:spAutoFit/>
          </a:bodyPr>
          <a:lstStyle/>
          <a:p>
            <a:pPr>
              <a:buSzPct val="200000"/>
            </a:pPr>
            <a:r>
              <a:rPr lang="de-DE" sz="500" dirty="0">
                <a:latin typeface="Arial" panose="020B0604020202020204" pitchFamily="34" charset="0"/>
                <a:cs typeface="Arial" panose="020B0604020202020204" pitchFamily="34" charset="0"/>
              </a:rPr>
              <a:t>Beauftragung durch: </a:t>
            </a:r>
            <a:r>
              <a:rPr lang="de-DE" sz="500" dirty="0" err="1">
                <a:latin typeface="Arial" panose="020B0604020202020204" pitchFamily="34" charset="0"/>
                <a:cs typeface="Arial" panose="020B0604020202020204" pitchFamily="34" charset="0"/>
              </a:rPr>
              <a:t>ivm</a:t>
            </a:r>
            <a:r>
              <a:rPr lang="de-DE" sz="500" dirty="0">
                <a:latin typeface="Arial" panose="020B0604020202020204" pitchFamily="34" charset="0"/>
                <a:cs typeface="Arial" panose="020B0604020202020204" pitchFamily="34" charset="0"/>
              </a:rPr>
              <a:t> GmbH, Fachzentrum Schulisches</a:t>
            </a:r>
          </a:p>
          <a:p>
            <a:pPr>
              <a:buSzPct val="200000"/>
            </a:pPr>
            <a:r>
              <a:rPr lang="de-DE" sz="500" dirty="0">
                <a:latin typeface="Arial" panose="020B0604020202020204" pitchFamily="34" charset="0"/>
                <a:cs typeface="Arial" panose="020B0604020202020204" pitchFamily="34" charset="0"/>
              </a:rPr>
              <a:t>Mobilitätsmanagement</a:t>
            </a:r>
          </a:p>
          <a:p>
            <a:pPr>
              <a:buSzPct val="200000"/>
            </a:pPr>
            <a:r>
              <a:rPr lang="de-DE" sz="500" dirty="0">
                <a:latin typeface="Arial" panose="020B0604020202020204" pitchFamily="34" charset="0"/>
                <a:cs typeface="Arial" panose="020B0604020202020204" pitchFamily="34" charset="0"/>
              </a:rPr>
              <a:t>Inhaltliche Bearbeitung: Arbeitsgruppe der Jakob-Grimm-Schule, Rotenburg an der Fulda</a:t>
            </a:r>
          </a:p>
          <a:p>
            <a:pPr>
              <a:buSzPct val="200000"/>
            </a:pPr>
            <a:r>
              <a:rPr lang="de-DE" sz="500" dirty="0">
                <a:latin typeface="Arial" panose="020B0604020202020204" pitchFamily="34" charset="0"/>
                <a:cs typeface="Arial" panose="020B0604020202020204" pitchFamily="34" charset="0"/>
              </a:rPr>
              <a:t>Fachliche Begleitung und Umsetzung: LK Argus Kassel GmbH</a:t>
            </a:r>
          </a:p>
          <a:p>
            <a:pPr>
              <a:buSzPct val="200000"/>
            </a:pPr>
            <a:r>
              <a:rPr lang="de-DE" sz="500" dirty="0">
                <a:latin typeface="Arial" panose="020B0604020202020204" pitchFamily="34" charset="0"/>
                <a:cs typeface="Arial" panose="020B0604020202020204" pitchFamily="34" charset="0"/>
              </a:rPr>
              <a:t>Kartengrundlage: </a:t>
            </a:r>
            <a:r>
              <a:rPr lang="de-DE" sz="500" dirty="0" err="1">
                <a:latin typeface="Arial" panose="020B0604020202020204" pitchFamily="34" charset="0"/>
                <a:cs typeface="Arial" panose="020B0604020202020204" pitchFamily="34" charset="0"/>
              </a:rPr>
              <a:t>openstreetmap</a:t>
            </a:r>
            <a:r>
              <a:rPr lang="de-DE" sz="500" dirty="0">
                <a:latin typeface="Arial" panose="020B0604020202020204" pitchFamily="34" charset="0"/>
                <a:cs typeface="Arial" panose="020B0604020202020204" pitchFamily="34" charset="0"/>
              </a:rPr>
              <a:t> Mitwirkende </a:t>
            </a:r>
            <a:r>
              <a:rPr lang="de-DE" sz="500" dirty="0"/>
              <a:t>© </a:t>
            </a:r>
            <a:r>
              <a:rPr lang="de-DE" sz="500" dirty="0" err="1">
                <a:latin typeface="Arial" panose="020B0604020202020204" pitchFamily="34" charset="0"/>
                <a:cs typeface="Arial" panose="020B0604020202020204" pitchFamily="34" charset="0"/>
              </a:rPr>
              <a:t>by</a:t>
            </a:r>
            <a:r>
              <a:rPr lang="de-DE" sz="500" dirty="0">
                <a:latin typeface="Arial" panose="020B0604020202020204" pitchFamily="34" charset="0"/>
                <a:cs typeface="Arial" panose="020B0604020202020204" pitchFamily="34" charset="0"/>
              </a:rPr>
              <a:t> SA 3.0</a:t>
            </a:r>
          </a:p>
        </p:txBody>
      </p:sp>
      <p:sp>
        <p:nvSpPr>
          <p:cNvPr id="4493" name="Textfeld 4492">
            <a:extLst>
              <a:ext uri="{FF2B5EF4-FFF2-40B4-BE49-F238E27FC236}">
                <a16:creationId xmlns:a16="http://schemas.microsoft.com/office/drawing/2014/main" id="{F2ABF527-CB03-8A9E-075C-6A71D9B70FF4}"/>
              </a:ext>
            </a:extLst>
          </p:cNvPr>
          <p:cNvSpPr txBox="1"/>
          <p:nvPr/>
        </p:nvSpPr>
        <p:spPr>
          <a:xfrm>
            <a:off x="686579" y="4169405"/>
            <a:ext cx="747860" cy="261610"/>
          </a:xfrm>
          <a:prstGeom prst="rect">
            <a:avLst/>
          </a:prstGeom>
          <a:noFill/>
        </p:spPr>
        <p:txBody>
          <a:bodyPr wrap="square" rtlCol="0">
            <a:spAutoFit/>
          </a:bodyPr>
          <a:lstStyle/>
          <a:p>
            <a:pPr>
              <a:buSzPct val="200000"/>
            </a:pPr>
            <a:r>
              <a:rPr lang="de-DE" sz="1100" dirty="0">
                <a:latin typeface="Arial" panose="020B0604020202020204" pitchFamily="34" charset="0"/>
                <a:cs typeface="Arial" panose="020B0604020202020204" pitchFamily="34" charset="0"/>
              </a:rPr>
              <a:t>Ampel</a:t>
            </a:r>
          </a:p>
        </p:txBody>
      </p:sp>
      <p:sp>
        <p:nvSpPr>
          <p:cNvPr id="4494" name="Textfeld 4493">
            <a:extLst>
              <a:ext uri="{FF2B5EF4-FFF2-40B4-BE49-F238E27FC236}">
                <a16:creationId xmlns:a16="http://schemas.microsoft.com/office/drawing/2014/main" id="{12F97BD1-193D-2230-2CC1-D2C6F03E4455}"/>
              </a:ext>
            </a:extLst>
          </p:cNvPr>
          <p:cNvSpPr txBox="1"/>
          <p:nvPr/>
        </p:nvSpPr>
        <p:spPr>
          <a:xfrm>
            <a:off x="686579" y="4621622"/>
            <a:ext cx="1327542" cy="261610"/>
          </a:xfrm>
          <a:prstGeom prst="rect">
            <a:avLst/>
          </a:prstGeom>
          <a:noFill/>
        </p:spPr>
        <p:txBody>
          <a:bodyPr wrap="square" rtlCol="0">
            <a:spAutoFit/>
          </a:bodyPr>
          <a:lstStyle/>
          <a:p>
            <a:pPr>
              <a:buSzPct val="200000"/>
            </a:pPr>
            <a:r>
              <a:rPr lang="de-DE" sz="1100" dirty="0">
                <a:latin typeface="Arial" panose="020B0604020202020204" pitchFamily="34" charset="0"/>
                <a:cs typeface="Arial" panose="020B0604020202020204" pitchFamily="34" charset="0"/>
              </a:rPr>
              <a:t>Fußgängerampel</a:t>
            </a:r>
          </a:p>
        </p:txBody>
      </p:sp>
      <p:sp>
        <p:nvSpPr>
          <p:cNvPr id="4495" name="Textfeld 4494">
            <a:extLst>
              <a:ext uri="{FF2B5EF4-FFF2-40B4-BE49-F238E27FC236}">
                <a16:creationId xmlns:a16="http://schemas.microsoft.com/office/drawing/2014/main" id="{E7E89117-D253-F930-B9D5-1D389F0CDB22}"/>
              </a:ext>
            </a:extLst>
          </p:cNvPr>
          <p:cNvSpPr txBox="1"/>
          <p:nvPr/>
        </p:nvSpPr>
        <p:spPr>
          <a:xfrm>
            <a:off x="689363" y="3541321"/>
            <a:ext cx="1725549" cy="600164"/>
          </a:xfrm>
          <a:prstGeom prst="rect">
            <a:avLst/>
          </a:prstGeom>
          <a:noFill/>
        </p:spPr>
        <p:txBody>
          <a:bodyPr wrap="square" rtlCol="0">
            <a:spAutoFit/>
          </a:bodyPr>
          <a:lstStyle/>
          <a:p>
            <a:pPr>
              <a:buSzPct val="200000"/>
            </a:pPr>
            <a:r>
              <a:rPr lang="de-DE" sz="1100" dirty="0">
                <a:latin typeface="Arial" panose="020B0604020202020204" pitchFamily="34" charset="0"/>
                <a:cs typeface="Arial" panose="020B0604020202020204" pitchFamily="34" charset="0"/>
              </a:rPr>
              <a:t>Temporäre Verbindung</a:t>
            </a:r>
          </a:p>
          <a:p>
            <a:pPr>
              <a:buSzPct val="200000"/>
            </a:pPr>
            <a:r>
              <a:rPr lang="de-DE" sz="1100" dirty="0">
                <a:latin typeface="Arial" panose="020B0604020202020204" pitchFamily="34" charset="0"/>
                <a:cs typeface="Arial" panose="020B0604020202020204" pitchFamily="34" charset="0"/>
              </a:rPr>
              <a:t>zur Sommerzeit (Ende</a:t>
            </a:r>
          </a:p>
          <a:p>
            <a:pPr>
              <a:buSzPct val="200000"/>
            </a:pPr>
            <a:r>
              <a:rPr lang="de-DE" sz="1100" dirty="0">
                <a:latin typeface="Arial" panose="020B0604020202020204" pitchFamily="34" charset="0"/>
                <a:cs typeface="Arial" panose="020B0604020202020204" pitchFamily="34" charset="0"/>
              </a:rPr>
              <a:t>März – Ende Oktober)</a:t>
            </a:r>
          </a:p>
        </p:txBody>
      </p:sp>
      <p:sp>
        <p:nvSpPr>
          <p:cNvPr id="4496" name="Textfeld 4495">
            <a:extLst>
              <a:ext uri="{FF2B5EF4-FFF2-40B4-BE49-F238E27FC236}">
                <a16:creationId xmlns:a16="http://schemas.microsoft.com/office/drawing/2014/main" id="{EA465C7C-D585-5B31-30D0-64204F421859}"/>
              </a:ext>
            </a:extLst>
          </p:cNvPr>
          <p:cNvSpPr txBox="1"/>
          <p:nvPr/>
        </p:nvSpPr>
        <p:spPr>
          <a:xfrm>
            <a:off x="682110" y="3307336"/>
            <a:ext cx="1584727" cy="261610"/>
          </a:xfrm>
          <a:prstGeom prst="rect">
            <a:avLst/>
          </a:prstGeom>
          <a:noFill/>
        </p:spPr>
        <p:txBody>
          <a:bodyPr wrap="square" rtlCol="0">
            <a:spAutoFit/>
          </a:bodyPr>
          <a:lstStyle/>
          <a:p>
            <a:pPr>
              <a:buSzPct val="200000"/>
            </a:pPr>
            <a:r>
              <a:rPr lang="de-DE" sz="1100" dirty="0">
                <a:latin typeface="Arial" panose="020B0604020202020204" pitchFamily="34" charset="0"/>
                <a:cs typeface="Arial" panose="020B0604020202020204" pitchFamily="34" charset="0"/>
              </a:rPr>
              <a:t>Schülerradroutennetz</a:t>
            </a:r>
          </a:p>
        </p:txBody>
      </p:sp>
      <p:sp>
        <p:nvSpPr>
          <p:cNvPr id="4497" name="Textfeld 4496">
            <a:extLst>
              <a:ext uri="{FF2B5EF4-FFF2-40B4-BE49-F238E27FC236}">
                <a16:creationId xmlns:a16="http://schemas.microsoft.com/office/drawing/2014/main" id="{338F67BF-6BFC-8BFE-1303-523E883CF45A}"/>
              </a:ext>
            </a:extLst>
          </p:cNvPr>
          <p:cNvSpPr txBox="1"/>
          <p:nvPr/>
        </p:nvSpPr>
        <p:spPr>
          <a:xfrm>
            <a:off x="122503" y="1511088"/>
            <a:ext cx="2389883" cy="738664"/>
          </a:xfrm>
          <a:prstGeom prst="rect">
            <a:avLst/>
          </a:prstGeom>
          <a:noFill/>
        </p:spPr>
        <p:txBody>
          <a:bodyPr wrap="square" rtlCol="0">
            <a:spAutoFit/>
          </a:bodyPr>
          <a:lstStyle/>
          <a:p>
            <a:pPr>
              <a:buSzPct val="200000"/>
            </a:pPr>
            <a:r>
              <a:rPr lang="de-DE" sz="2000" dirty="0">
                <a:latin typeface="Arial" panose="020B0604020202020204" pitchFamily="34" charset="0"/>
                <a:cs typeface="Arial" panose="020B0604020202020204" pitchFamily="34" charset="0"/>
              </a:rPr>
              <a:t>Schulwegeplan</a:t>
            </a:r>
          </a:p>
          <a:p>
            <a:pPr>
              <a:buSzPct val="200000"/>
            </a:pPr>
            <a:r>
              <a:rPr lang="de-DE" sz="1100" dirty="0">
                <a:latin typeface="Arial" panose="020B0604020202020204" pitchFamily="34" charset="0"/>
                <a:cs typeface="Arial" panose="020B0604020202020204" pitchFamily="34" charset="0"/>
              </a:rPr>
              <a:t>Jakob-Grimm-Schule </a:t>
            </a:r>
          </a:p>
          <a:p>
            <a:pPr>
              <a:buSzPct val="200000"/>
            </a:pPr>
            <a:r>
              <a:rPr lang="de-DE" sz="1100" dirty="0">
                <a:latin typeface="Arial" panose="020B0604020202020204" pitchFamily="34" charset="0"/>
                <a:cs typeface="Arial" panose="020B0604020202020204" pitchFamily="34" charset="0"/>
              </a:rPr>
              <a:t>(Bernhard-Faust-Straße)</a:t>
            </a:r>
          </a:p>
        </p:txBody>
      </p:sp>
      <p:sp>
        <p:nvSpPr>
          <p:cNvPr id="4498" name="Textfeld 4497">
            <a:extLst>
              <a:ext uri="{FF2B5EF4-FFF2-40B4-BE49-F238E27FC236}">
                <a16:creationId xmlns:a16="http://schemas.microsoft.com/office/drawing/2014/main" id="{5337C33E-5FE4-FF87-3D3F-AF6992112E72}"/>
              </a:ext>
            </a:extLst>
          </p:cNvPr>
          <p:cNvSpPr txBox="1"/>
          <p:nvPr/>
        </p:nvSpPr>
        <p:spPr>
          <a:xfrm>
            <a:off x="101971" y="2326998"/>
            <a:ext cx="2326777" cy="600164"/>
          </a:xfrm>
          <a:prstGeom prst="rect">
            <a:avLst/>
          </a:prstGeom>
          <a:noFill/>
        </p:spPr>
        <p:txBody>
          <a:bodyPr wrap="square" rtlCol="0">
            <a:spAutoFit/>
          </a:bodyPr>
          <a:lstStyle/>
          <a:p>
            <a:pPr>
              <a:buSzPct val="200000"/>
            </a:pPr>
            <a:r>
              <a:rPr lang="de-DE" sz="1100" dirty="0">
                <a:latin typeface="Arial" panose="020B0604020202020204" pitchFamily="34" charset="0"/>
                <a:cs typeface="Arial" panose="020B0604020202020204" pitchFamily="34" charset="0"/>
              </a:rPr>
              <a:t>Erreichbar mit dem Bus:</a:t>
            </a:r>
          </a:p>
          <a:p>
            <a:pPr>
              <a:buSzPct val="200000"/>
            </a:pPr>
            <a:r>
              <a:rPr lang="de-DE" sz="1100" dirty="0">
                <a:latin typeface="Arial" panose="020B0604020202020204" pitchFamily="34" charset="0"/>
                <a:cs typeface="Arial" panose="020B0604020202020204" pitchFamily="34" charset="0"/>
              </a:rPr>
              <a:t>Haltestelle: Großsporthalle</a:t>
            </a:r>
          </a:p>
          <a:p>
            <a:pPr>
              <a:buSzPct val="200000"/>
            </a:pPr>
            <a:r>
              <a:rPr lang="de-DE" sz="1100" dirty="0">
                <a:latin typeface="Arial" panose="020B0604020202020204" pitchFamily="34" charset="0"/>
                <a:cs typeface="Arial" panose="020B0604020202020204" pitchFamily="34" charset="0"/>
              </a:rPr>
              <a:t>Buslinien: 301, 302, 304, 305, 308</a:t>
            </a:r>
          </a:p>
        </p:txBody>
      </p:sp>
      <p:sp>
        <p:nvSpPr>
          <p:cNvPr id="4499" name="Textfeld 4498">
            <a:extLst>
              <a:ext uri="{FF2B5EF4-FFF2-40B4-BE49-F238E27FC236}">
                <a16:creationId xmlns:a16="http://schemas.microsoft.com/office/drawing/2014/main" id="{82DAE370-391F-DCA3-80A5-CBE3E6F114DD}"/>
              </a:ext>
            </a:extLst>
          </p:cNvPr>
          <p:cNvSpPr txBox="1"/>
          <p:nvPr/>
        </p:nvSpPr>
        <p:spPr>
          <a:xfrm>
            <a:off x="104075" y="2915913"/>
            <a:ext cx="2500798" cy="430887"/>
          </a:xfrm>
          <a:prstGeom prst="rect">
            <a:avLst/>
          </a:prstGeom>
          <a:noFill/>
        </p:spPr>
        <p:txBody>
          <a:bodyPr wrap="square" rtlCol="0">
            <a:spAutoFit/>
          </a:bodyPr>
          <a:lstStyle/>
          <a:p>
            <a:pPr>
              <a:buSzPct val="200000"/>
            </a:pPr>
            <a:r>
              <a:rPr lang="de-DE" sz="1100" dirty="0">
                <a:latin typeface="Arial" panose="020B0604020202020204" pitchFamily="34" charset="0"/>
                <a:cs typeface="Arial" panose="020B0604020202020204" pitchFamily="34" charset="0"/>
              </a:rPr>
              <a:t>Sicheres Fahrradnetz abrufbar unter:</a:t>
            </a:r>
          </a:p>
          <a:p>
            <a:pPr>
              <a:buSzPct val="200000"/>
            </a:pPr>
            <a:r>
              <a:rPr lang="de-DE" sz="1100" dirty="0">
                <a:latin typeface="Arial" panose="020B0604020202020204" pitchFamily="34" charset="0"/>
                <a:cs typeface="Arial" panose="020B0604020202020204" pitchFamily="34" charset="0"/>
              </a:rPr>
              <a:t>https://www.schuelerradrouten.de</a:t>
            </a:r>
          </a:p>
        </p:txBody>
      </p:sp>
      <p:sp>
        <p:nvSpPr>
          <p:cNvPr id="4500" name="Textfeld 4499">
            <a:extLst>
              <a:ext uri="{FF2B5EF4-FFF2-40B4-BE49-F238E27FC236}">
                <a16:creationId xmlns:a16="http://schemas.microsoft.com/office/drawing/2014/main" id="{A7CD4D73-CB9F-A232-3AE4-6B6D442829FE}"/>
              </a:ext>
            </a:extLst>
          </p:cNvPr>
          <p:cNvSpPr txBox="1"/>
          <p:nvPr/>
        </p:nvSpPr>
        <p:spPr>
          <a:xfrm>
            <a:off x="676000" y="5007422"/>
            <a:ext cx="1327542" cy="261610"/>
          </a:xfrm>
          <a:prstGeom prst="rect">
            <a:avLst/>
          </a:prstGeom>
          <a:noFill/>
        </p:spPr>
        <p:txBody>
          <a:bodyPr wrap="square" rtlCol="0">
            <a:spAutoFit/>
          </a:bodyPr>
          <a:lstStyle/>
          <a:p>
            <a:pPr>
              <a:buSzPct val="200000"/>
            </a:pPr>
            <a:r>
              <a:rPr lang="de-DE" sz="1100" dirty="0">
                <a:latin typeface="Arial" panose="020B0604020202020204" pitchFamily="34" charset="0"/>
                <a:cs typeface="Arial" panose="020B0604020202020204" pitchFamily="34" charset="0"/>
              </a:rPr>
              <a:t>Unterführung</a:t>
            </a:r>
          </a:p>
        </p:txBody>
      </p:sp>
      <p:sp>
        <p:nvSpPr>
          <p:cNvPr id="4501" name="Textfeld 4500">
            <a:extLst>
              <a:ext uri="{FF2B5EF4-FFF2-40B4-BE49-F238E27FC236}">
                <a16:creationId xmlns:a16="http://schemas.microsoft.com/office/drawing/2014/main" id="{39747739-9EBB-2DBB-695F-16E002C72A96}"/>
              </a:ext>
            </a:extLst>
          </p:cNvPr>
          <p:cNvSpPr txBox="1"/>
          <p:nvPr/>
        </p:nvSpPr>
        <p:spPr>
          <a:xfrm>
            <a:off x="676876" y="5357442"/>
            <a:ext cx="1327542" cy="261610"/>
          </a:xfrm>
          <a:prstGeom prst="rect">
            <a:avLst/>
          </a:prstGeom>
          <a:noFill/>
        </p:spPr>
        <p:txBody>
          <a:bodyPr wrap="square" rtlCol="0">
            <a:spAutoFit/>
          </a:bodyPr>
          <a:lstStyle/>
          <a:p>
            <a:pPr>
              <a:buSzPct val="200000"/>
            </a:pPr>
            <a:r>
              <a:rPr lang="de-DE" sz="1100" dirty="0">
                <a:latin typeface="Arial" panose="020B0604020202020204" pitchFamily="34" charset="0"/>
                <a:cs typeface="Arial" panose="020B0604020202020204" pitchFamily="34" charset="0"/>
              </a:rPr>
              <a:t>Mittelinsel</a:t>
            </a:r>
          </a:p>
        </p:txBody>
      </p:sp>
      <p:sp>
        <p:nvSpPr>
          <p:cNvPr id="4502" name="Textfeld 4501">
            <a:extLst>
              <a:ext uri="{FF2B5EF4-FFF2-40B4-BE49-F238E27FC236}">
                <a16:creationId xmlns:a16="http://schemas.microsoft.com/office/drawing/2014/main" id="{C60E8631-7808-46CF-726C-AA2D19BF39A2}"/>
              </a:ext>
            </a:extLst>
          </p:cNvPr>
          <p:cNvSpPr txBox="1"/>
          <p:nvPr/>
        </p:nvSpPr>
        <p:spPr>
          <a:xfrm>
            <a:off x="675488" y="6047636"/>
            <a:ext cx="1327542" cy="261610"/>
          </a:xfrm>
          <a:prstGeom prst="rect">
            <a:avLst/>
          </a:prstGeom>
          <a:noFill/>
        </p:spPr>
        <p:txBody>
          <a:bodyPr wrap="square" rtlCol="0">
            <a:spAutoFit/>
          </a:bodyPr>
          <a:lstStyle/>
          <a:p>
            <a:pPr>
              <a:buSzPct val="200000"/>
            </a:pPr>
            <a:r>
              <a:rPr lang="de-DE" sz="1100" dirty="0">
                <a:latin typeface="Arial" panose="020B0604020202020204" pitchFamily="34" charset="0"/>
                <a:cs typeface="Arial" panose="020B0604020202020204" pitchFamily="34" charset="0"/>
              </a:rPr>
              <a:t>Leon-Hilfeinseln</a:t>
            </a:r>
          </a:p>
        </p:txBody>
      </p:sp>
      <p:sp>
        <p:nvSpPr>
          <p:cNvPr id="4503" name="Textfeld 4502">
            <a:extLst>
              <a:ext uri="{FF2B5EF4-FFF2-40B4-BE49-F238E27FC236}">
                <a16:creationId xmlns:a16="http://schemas.microsoft.com/office/drawing/2014/main" id="{562CABE2-04F4-ED2E-1DED-7D64350E4981}"/>
              </a:ext>
            </a:extLst>
          </p:cNvPr>
          <p:cNvSpPr txBox="1"/>
          <p:nvPr/>
        </p:nvSpPr>
        <p:spPr>
          <a:xfrm>
            <a:off x="672166" y="6347039"/>
            <a:ext cx="1914603" cy="430887"/>
          </a:xfrm>
          <a:prstGeom prst="rect">
            <a:avLst/>
          </a:prstGeom>
          <a:noFill/>
        </p:spPr>
        <p:txBody>
          <a:bodyPr wrap="square" rtlCol="0">
            <a:spAutoFit/>
          </a:bodyPr>
          <a:lstStyle/>
          <a:p>
            <a:pPr>
              <a:buSzPct val="200000"/>
            </a:pPr>
            <a:r>
              <a:rPr lang="de-DE" sz="1100" dirty="0">
                <a:latin typeface="Arial" panose="020B0604020202020204" pitchFamily="34" charset="0"/>
                <a:cs typeface="Arial" panose="020B0604020202020204" pitchFamily="34" charset="0"/>
              </a:rPr>
              <a:t>Erhöhte Aufmerksamkeit</a:t>
            </a:r>
          </a:p>
          <a:p>
            <a:pPr>
              <a:buSzPct val="200000"/>
            </a:pPr>
            <a:r>
              <a:rPr lang="de-DE" sz="1100" dirty="0">
                <a:latin typeface="Arial" panose="020B0604020202020204" pitchFamily="34" charset="0"/>
                <a:cs typeface="Arial" panose="020B0604020202020204" pitchFamily="34" charset="0"/>
              </a:rPr>
              <a:t>erforderlich</a:t>
            </a:r>
          </a:p>
        </p:txBody>
      </p:sp>
      <p:sp>
        <p:nvSpPr>
          <p:cNvPr id="4504" name="Textfeld 4503">
            <a:extLst>
              <a:ext uri="{FF2B5EF4-FFF2-40B4-BE49-F238E27FC236}">
                <a16:creationId xmlns:a16="http://schemas.microsoft.com/office/drawing/2014/main" id="{40FC9F5B-12A1-1267-3A37-D24DB75B7160}"/>
              </a:ext>
            </a:extLst>
          </p:cNvPr>
          <p:cNvSpPr txBox="1"/>
          <p:nvPr/>
        </p:nvSpPr>
        <p:spPr>
          <a:xfrm>
            <a:off x="675488" y="5679540"/>
            <a:ext cx="1327542" cy="261610"/>
          </a:xfrm>
          <a:prstGeom prst="rect">
            <a:avLst/>
          </a:prstGeom>
          <a:noFill/>
        </p:spPr>
        <p:txBody>
          <a:bodyPr wrap="square" rtlCol="0">
            <a:spAutoFit/>
          </a:bodyPr>
          <a:lstStyle/>
          <a:p>
            <a:pPr>
              <a:buSzPct val="200000"/>
            </a:pPr>
            <a:r>
              <a:rPr lang="de-DE" sz="1100" dirty="0">
                <a:latin typeface="Arial" panose="020B0604020202020204" pitchFamily="34" charset="0"/>
                <a:cs typeface="Arial" panose="020B0604020202020204" pitchFamily="34" charset="0"/>
              </a:rPr>
              <a:t>Bushaltestelle</a:t>
            </a:r>
          </a:p>
        </p:txBody>
      </p:sp>
      <p:sp>
        <p:nvSpPr>
          <p:cNvPr id="4505" name="Textfeld 4504">
            <a:extLst>
              <a:ext uri="{FF2B5EF4-FFF2-40B4-BE49-F238E27FC236}">
                <a16:creationId xmlns:a16="http://schemas.microsoft.com/office/drawing/2014/main" id="{ACAD98D2-5DAC-2358-4219-32BB1212B23D}"/>
              </a:ext>
            </a:extLst>
          </p:cNvPr>
          <p:cNvSpPr txBox="1"/>
          <p:nvPr/>
        </p:nvSpPr>
        <p:spPr>
          <a:xfrm>
            <a:off x="2548324" y="4115400"/>
            <a:ext cx="1405521" cy="438582"/>
          </a:xfrm>
          <a:prstGeom prst="rect">
            <a:avLst/>
          </a:prstGeom>
          <a:noFill/>
        </p:spPr>
        <p:txBody>
          <a:bodyPr wrap="square" rtlCol="0">
            <a:spAutoFit/>
          </a:bodyPr>
          <a:lstStyle/>
          <a:p>
            <a:pPr>
              <a:buSzPct val="200000"/>
            </a:pPr>
            <a:r>
              <a:rPr lang="de-DE" sz="750" dirty="0">
                <a:latin typeface="Arial" panose="020B0604020202020204" pitchFamily="34" charset="0"/>
                <a:cs typeface="Arial" panose="020B0604020202020204" pitchFamily="34" charset="0"/>
              </a:rPr>
              <a:t>Achtung! Beim Queren über</a:t>
            </a:r>
          </a:p>
          <a:p>
            <a:pPr>
              <a:buSzPct val="200000"/>
            </a:pPr>
            <a:r>
              <a:rPr lang="de-DE" sz="750" dirty="0">
                <a:latin typeface="Arial" panose="020B0604020202020204" pitchFamily="34" charset="0"/>
                <a:cs typeface="Arial" panose="020B0604020202020204" pitchFamily="34" charset="0"/>
              </a:rPr>
              <a:t>die Mittelinsel besonders auf</a:t>
            </a:r>
          </a:p>
          <a:p>
            <a:pPr>
              <a:buSzPct val="200000"/>
            </a:pPr>
            <a:r>
              <a:rPr lang="de-DE" sz="750" dirty="0">
                <a:latin typeface="Arial" panose="020B0604020202020204" pitchFamily="34" charset="0"/>
                <a:cs typeface="Arial" panose="020B0604020202020204" pitchFamily="34" charset="0"/>
              </a:rPr>
              <a:t>Autos achten.</a:t>
            </a:r>
          </a:p>
        </p:txBody>
      </p:sp>
      <p:sp>
        <p:nvSpPr>
          <p:cNvPr id="4506" name="Textfeld 4505">
            <a:extLst>
              <a:ext uri="{FF2B5EF4-FFF2-40B4-BE49-F238E27FC236}">
                <a16:creationId xmlns:a16="http://schemas.microsoft.com/office/drawing/2014/main" id="{58A09915-FE51-5D0D-ED1D-2B59CC7BC84A}"/>
              </a:ext>
            </a:extLst>
          </p:cNvPr>
          <p:cNvSpPr txBox="1"/>
          <p:nvPr/>
        </p:nvSpPr>
        <p:spPr>
          <a:xfrm>
            <a:off x="4894493" y="5896042"/>
            <a:ext cx="1405521" cy="438582"/>
          </a:xfrm>
          <a:prstGeom prst="rect">
            <a:avLst/>
          </a:prstGeom>
          <a:noFill/>
        </p:spPr>
        <p:txBody>
          <a:bodyPr wrap="square" rtlCol="0">
            <a:spAutoFit/>
          </a:bodyPr>
          <a:lstStyle/>
          <a:p>
            <a:pPr>
              <a:buSzPct val="200000"/>
            </a:pPr>
            <a:r>
              <a:rPr lang="de-DE" sz="750" dirty="0">
                <a:latin typeface="Arial" panose="020B0604020202020204" pitchFamily="34" charset="0"/>
                <a:cs typeface="Arial" panose="020B0604020202020204" pitchFamily="34" charset="0"/>
              </a:rPr>
              <a:t>Achtung! Beim Queren über</a:t>
            </a:r>
          </a:p>
          <a:p>
            <a:pPr>
              <a:buSzPct val="200000"/>
            </a:pPr>
            <a:r>
              <a:rPr lang="de-DE" sz="750" dirty="0">
                <a:latin typeface="Arial" panose="020B0604020202020204" pitchFamily="34" charset="0"/>
                <a:cs typeface="Arial" panose="020B0604020202020204" pitchFamily="34" charset="0"/>
              </a:rPr>
              <a:t>die Mittelinsel besonders auf</a:t>
            </a:r>
          </a:p>
          <a:p>
            <a:pPr>
              <a:buSzPct val="200000"/>
            </a:pPr>
            <a:r>
              <a:rPr lang="de-DE" sz="750" dirty="0">
                <a:latin typeface="Arial" panose="020B0604020202020204" pitchFamily="34" charset="0"/>
                <a:cs typeface="Arial" panose="020B0604020202020204" pitchFamily="34" charset="0"/>
              </a:rPr>
              <a:t>Autos achten.</a:t>
            </a:r>
          </a:p>
        </p:txBody>
      </p:sp>
      <p:sp>
        <p:nvSpPr>
          <p:cNvPr id="4507" name="Textfeld 4506">
            <a:extLst>
              <a:ext uri="{FF2B5EF4-FFF2-40B4-BE49-F238E27FC236}">
                <a16:creationId xmlns:a16="http://schemas.microsoft.com/office/drawing/2014/main" id="{AB99B85B-B3CB-D160-F849-3230817E1D82}"/>
              </a:ext>
            </a:extLst>
          </p:cNvPr>
          <p:cNvSpPr txBox="1"/>
          <p:nvPr/>
        </p:nvSpPr>
        <p:spPr>
          <a:xfrm>
            <a:off x="9172564" y="2534848"/>
            <a:ext cx="1405521" cy="438582"/>
          </a:xfrm>
          <a:prstGeom prst="rect">
            <a:avLst/>
          </a:prstGeom>
          <a:noFill/>
        </p:spPr>
        <p:txBody>
          <a:bodyPr wrap="square" rtlCol="0">
            <a:spAutoFit/>
          </a:bodyPr>
          <a:lstStyle/>
          <a:p>
            <a:pPr>
              <a:buSzPct val="200000"/>
            </a:pPr>
            <a:r>
              <a:rPr lang="de-DE" sz="750" dirty="0">
                <a:latin typeface="Arial" panose="020B0604020202020204" pitchFamily="34" charset="0"/>
                <a:cs typeface="Arial" panose="020B0604020202020204" pitchFamily="34" charset="0"/>
              </a:rPr>
              <a:t>Achtung! Beim Queren über</a:t>
            </a:r>
          </a:p>
          <a:p>
            <a:pPr>
              <a:buSzPct val="200000"/>
            </a:pPr>
            <a:r>
              <a:rPr lang="de-DE" sz="750" dirty="0">
                <a:latin typeface="Arial" panose="020B0604020202020204" pitchFamily="34" charset="0"/>
                <a:cs typeface="Arial" panose="020B0604020202020204" pitchFamily="34" charset="0"/>
              </a:rPr>
              <a:t>die Mittelinsel besonders auf</a:t>
            </a:r>
          </a:p>
          <a:p>
            <a:pPr>
              <a:buSzPct val="200000"/>
            </a:pPr>
            <a:r>
              <a:rPr lang="de-DE" sz="750" dirty="0">
                <a:latin typeface="Arial" panose="020B0604020202020204" pitchFamily="34" charset="0"/>
                <a:cs typeface="Arial" panose="020B0604020202020204" pitchFamily="34" charset="0"/>
              </a:rPr>
              <a:t>Autos achten.</a:t>
            </a:r>
          </a:p>
        </p:txBody>
      </p:sp>
      <p:sp>
        <p:nvSpPr>
          <p:cNvPr id="4509" name="Textfeld 4508">
            <a:extLst>
              <a:ext uri="{FF2B5EF4-FFF2-40B4-BE49-F238E27FC236}">
                <a16:creationId xmlns:a16="http://schemas.microsoft.com/office/drawing/2014/main" id="{6E19FB61-6C0B-63F1-C52B-BB00FC2A25D9}"/>
              </a:ext>
            </a:extLst>
          </p:cNvPr>
          <p:cNvSpPr txBox="1"/>
          <p:nvPr/>
        </p:nvSpPr>
        <p:spPr>
          <a:xfrm>
            <a:off x="9253592" y="4757321"/>
            <a:ext cx="1405521" cy="438582"/>
          </a:xfrm>
          <a:prstGeom prst="rect">
            <a:avLst/>
          </a:prstGeom>
          <a:noFill/>
        </p:spPr>
        <p:txBody>
          <a:bodyPr wrap="square" rtlCol="0">
            <a:spAutoFit/>
          </a:bodyPr>
          <a:lstStyle/>
          <a:p>
            <a:pPr>
              <a:buSzPct val="200000"/>
            </a:pPr>
            <a:r>
              <a:rPr lang="de-DE" sz="750" dirty="0">
                <a:latin typeface="Arial" panose="020B0604020202020204" pitchFamily="34" charset="0"/>
                <a:cs typeface="Arial" panose="020B0604020202020204" pitchFamily="34" charset="0"/>
              </a:rPr>
              <a:t>Achtung! Beim Queren der</a:t>
            </a:r>
          </a:p>
          <a:p>
            <a:pPr>
              <a:buSzPct val="200000"/>
            </a:pPr>
            <a:r>
              <a:rPr lang="de-DE" sz="750" dirty="0">
                <a:latin typeface="Arial" panose="020B0604020202020204" pitchFamily="34" charset="0"/>
                <a:cs typeface="Arial" panose="020B0604020202020204" pitchFamily="34" charset="0"/>
              </a:rPr>
              <a:t>Fahrbahn, auf Autos aus</a:t>
            </a:r>
          </a:p>
          <a:p>
            <a:pPr>
              <a:buSzPct val="200000"/>
            </a:pPr>
            <a:r>
              <a:rPr lang="de-DE" sz="750" dirty="0">
                <a:latin typeface="Arial" panose="020B0604020202020204" pitchFamily="34" charset="0"/>
                <a:cs typeface="Arial" panose="020B0604020202020204" pitchFamily="34" charset="0"/>
              </a:rPr>
              <a:t>Beiden Richtungen achten.</a:t>
            </a:r>
          </a:p>
        </p:txBody>
      </p:sp>
      <p:sp>
        <p:nvSpPr>
          <p:cNvPr id="4510" name="Textfeld 4509">
            <a:extLst>
              <a:ext uri="{FF2B5EF4-FFF2-40B4-BE49-F238E27FC236}">
                <a16:creationId xmlns:a16="http://schemas.microsoft.com/office/drawing/2014/main" id="{C5D685A1-47D4-AF95-D78D-A412A2D53814}"/>
              </a:ext>
            </a:extLst>
          </p:cNvPr>
          <p:cNvSpPr txBox="1"/>
          <p:nvPr/>
        </p:nvSpPr>
        <p:spPr>
          <a:xfrm>
            <a:off x="9222229" y="5265514"/>
            <a:ext cx="1405521" cy="207749"/>
          </a:xfrm>
          <a:prstGeom prst="rect">
            <a:avLst/>
          </a:prstGeom>
          <a:noFill/>
        </p:spPr>
        <p:txBody>
          <a:bodyPr wrap="square" rtlCol="0">
            <a:spAutoFit/>
          </a:bodyPr>
          <a:lstStyle/>
          <a:p>
            <a:pPr>
              <a:buSzPct val="200000"/>
            </a:pPr>
            <a:r>
              <a:rPr lang="de-DE" sz="750" dirty="0">
                <a:latin typeface="Arial" panose="020B0604020202020204" pitchFamily="34" charset="0"/>
                <a:cs typeface="Arial" panose="020B0604020202020204" pitchFamily="34" charset="0"/>
              </a:rPr>
              <a:t>Vorsicht! Schmaler Gehweg.</a:t>
            </a:r>
          </a:p>
        </p:txBody>
      </p:sp>
      <p:sp>
        <p:nvSpPr>
          <p:cNvPr id="4511" name="Textfeld 4510">
            <a:extLst>
              <a:ext uri="{FF2B5EF4-FFF2-40B4-BE49-F238E27FC236}">
                <a16:creationId xmlns:a16="http://schemas.microsoft.com/office/drawing/2014/main" id="{EB082E45-4172-59DB-494D-C78906F99712}"/>
              </a:ext>
            </a:extLst>
          </p:cNvPr>
          <p:cNvSpPr txBox="1"/>
          <p:nvPr/>
        </p:nvSpPr>
        <p:spPr>
          <a:xfrm>
            <a:off x="8954327" y="5941150"/>
            <a:ext cx="1678659" cy="207749"/>
          </a:xfrm>
          <a:prstGeom prst="rect">
            <a:avLst/>
          </a:prstGeom>
          <a:noFill/>
        </p:spPr>
        <p:txBody>
          <a:bodyPr wrap="square" rtlCol="0">
            <a:spAutoFit/>
          </a:bodyPr>
          <a:lstStyle/>
          <a:p>
            <a:pPr>
              <a:buSzPct val="200000"/>
            </a:pPr>
            <a:r>
              <a:rPr lang="de-DE" sz="750" dirty="0">
                <a:latin typeface="Arial" panose="020B0604020202020204" pitchFamily="34" charset="0"/>
                <a:cs typeface="Arial" panose="020B0604020202020204" pitchFamily="34" charset="0"/>
              </a:rPr>
              <a:t>Vorsicht! Kein Gehweg vorhanden.</a:t>
            </a:r>
          </a:p>
        </p:txBody>
      </p:sp>
      <p:sp>
        <p:nvSpPr>
          <p:cNvPr id="4512" name="Textfeld 4511">
            <a:extLst>
              <a:ext uri="{FF2B5EF4-FFF2-40B4-BE49-F238E27FC236}">
                <a16:creationId xmlns:a16="http://schemas.microsoft.com/office/drawing/2014/main" id="{1473C0E5-69ED-E0FC-C03A-8009F50E6024}"/>
              </a:ext>
            </a:extLst>
          </p:cNvPr>
          <p:cNvSpPr txBox="1"/>
          <p:nvPr/>
        </p:nvSpPr>
        <p:spPr>
          <a:xfrm>
            <a:off x="9003888" y="2269183"/>
            <a:ext cx="1678659" cy="207749"/>
          </a:xfrm>
          <a:prstGeom prst="rect">
            <a:avLst/>
          </a:prstGeom>
          <a:noFill/>
        </p:spPr>
        <p:txBody>
          <a:bodyPr wrap="square" rtlCol="0">
            <a:spAutoFit/>
          </a:bodyPr>
          <a:lstStyle/>
          <a:p>
            <a:pPr>
              <a:buSzPct val="200000"/>
            </a:pPr>
            <a:r>
              <a:rPr lang="de-DE" sz="750" dirty="0">
                <a:latin typeface="Arial" panose="020B0604020202020204" pitchFamily="34" charset="0"/>
                <a:cs typeface="Arial" panose="020B0604020202020204" pitchFamily="34" charset="0"/>
              </a:rPr>
              <a:t>Vorsicht beim Queren der Straße.</a:t>
            </a:r>
          </a:p>
        </p:txBody>
      </p:sp>
      <p:sp>
        <p:nvSpPr>
          <p:cNvPr id="4513" name="Textfeld 4512">
            <a:extLst>
              <a:ext uri="{FF2B5EF4-FFF2-40B4-BE49-F238E27FC236}">
                <a16:creationId xmlns:a16="http://schemas.microsoft.com/office/drawing/2014/main" id="{D6CCC53C-2EB5-1F66-1331-222076E9DFC9}"/>
              </a:ext>
            </a:extLst>
          </p:cNvPr>
          <p:cNvSpPr txBox="1"/>
          <p:nvPr/>
        </p:nvSpPr>
        <p:spPr>
          <a:xfrm>
            <a:off x="8783225" y="3776795"/>
            <a:ext cx="1794860" cy="323165"/>
          </a:xfrm>
          <a:prstGeom prst="rect">
            <a:avLst/>
          </a:prstGeom>
          <a:noFill/>
        </p:spPr>
        <p:txBody>
          <a:bodyPr wrap="square" rtlCol="0">
            <a:spAutoFit/>
          </a:bodyPr>
          <a:lstStyle/>
          <a:p>
            <a:pPr>
              <a:buSzPct val="200000"/>
            </a:pPr>
            <a:r>
              <a:rPr lang="de-DE" sz="750" dirty="0">
                <a:latin typeface="Arial" panose="020B0604020202020204" pitchFamily="34" charset="0"/>
                <a:cs typeface="Arial" panose="020B0604020202020204" pitchFamily="34" charset="0"/>
              </a:rPr>
              <a:t>Vorsicht! Es muss auf der Fahrbahn</a:t>
            </a:r>
          </a:p>
          <a:p>
            <a:pPr>
              <a:buSzPct val="200000"/>
            </a:pPr>
            <a:r>
              <a:rPr lang="de-DE" sz="750" dirty="0">
                <a:latin typeface="Arial" panose="020B0604020202020204" pitchFamily="34" charset="0"/>
                <a:cs typeface="Arial" panose="020B0604020202020204" pitchFamily="34" charset="0"/>
              </a:rPr>
              <a:t>Gelaufen werden (gelegentlich Autos).</a:t>
            </a:r>
          </a:p>
        </p:txBody>
      </p:sp>
      <p:pic>
        <p:nvPicPr>
          <p:cNvPr id="4514" name="Grafik 4513" descr="Ein Bild, das Text, Schrift, Logo, Grafiken enthält.&#10;&#10;Automatisch generierte Beschreibung">
            <a:extLst>
              <a:ext uri="{FF2B5EF4-FFF2-40B4-BE49-F238E27FC236}">
                <a16:creationId xmlns:a16="http://schemas.microsoft.com/office/drawing/2014/main" id="{6F3ECC19-749D-4DC5-97D5-08E88A4EB101}"/>
              </a:ext>
            </a:extLst>
          </p:cNvPr>
          <p:cNvPicPr/>
          <p:nvPr/>
        </p:nvPicPr>
        <p:blipFill>
          <a:blip r:embed="rId9">
            <a:extLst>
              <a:ext uri="{28A0092B-C50C-407E-A947-70E740481C1C}">
                <a14:useLocalDpi xmlns:a14="http://schemas.microsoft.com/office/drawing/2010/main" val="0"/>
              </a:ext>
            </a:extLst>
          </a:blip>
          <a:stretch>
            <a:fillRect/>
          </a:stretch>
        </p:blipFill>
        <p:spPr>
          <a:xfrm>
            <a:off x="3261403" y="6861257"/>
            <a:ext cx="1160815" cy="291407"/>
          </a:xfrm>
          <a:prstGeom prst="rect">
            <a:avLst/>
          </a:prstGeom>
        </p:spPr>
      </p:pic>
      <p:pic>
        <p:nvPicPr>
          <p:cNvPr id="4515" name="Grafik 4514">
            <a:extLst>
              <a:ext uri="{FF2B5EF4-FFF2-40B4-BE49-F238E27FC236}">
                <a16:creationId xmlns:a16="http://schemas.microsoft.com/office/drawing/2014/main" id="{86833655-0ABE-C410-29E9-7FD3852CCB1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9156" y="6922186"/>
            <a:ext cx="1017018" cy="389729"/>
          </a:xfrm>
          <a:prstGeom prst="rect">
            <a:avLst/>
          </a:prstGeom>
        </p:spPr>
      </p:pic>
      <p:pic>
        <p:nvPicPr>
          <p:cNvPr id="4516" name="Grafik 4515">
            <a:extLst>
              <a:ext uri="{FF2B5EF4-FFF2-40B4-BE49-F238E27FC236}">
                <a16:creationId xmlns:a16="http://schemas.microsoft.com/office/drawing/2014/main" id="{34389E59-397F-C3B7-DEA6-B9D465306CF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839719" y="1310415"/>
            <a:ext cx="4054510" cy="4054510"/>
          </a:xfrm>
          <a:prstGeom prst="rect">
            <a:avLst/>
          </a:prstGeom>
        </p:spPr>
      </p:pic>
      <p:sp>
        <p:nvSpPr>
          <p:cNvPr id="4418" name="Freihandform: Form 4417">
            <a:extLst>
              <a:ext uri="{FF2B5EF4-FFF2-40B4-BE49-F238E27FC236}">
                <a16:creationId xmlns:a16="http://schemas.microsoft.com/office/drawing/2014/main" id="{0B1BF210-D912-56CC-91E8-05ECFFCEA2EC}"/>
              </a:ext>
            </a:extLst>
          </p:cNvPr>
          <p:cNvSpPr/>
          <p:nvPr/>
        </p:nvSpPr>
        <p:spPr>
          <a:xfrm>
            <a:off x="7464248" y="3568547"/>
            <a:ext cx="3242563" cy="1434045"/>
          </a:xfrm>
          <a:custGeom>
            <a:avLst/>
            <a:gdLst>
              <a:gd name="connsiteX0" fmla="*/ 3242564 w 3242563"/>
              <a:gd name="connsiteY0" fmla="*/ 1434045 h 1434045"/>
              <a:gd name="connsiteX1" fmla="*/ 2926840 w 3242563"/>
              <a:gd name="connsiteY1" fmla="*/ 1164857 h 1434045"/>
              <a:gd name="connsiteX2" fmla="*/ 2574305 w 3242563"/>
              <a:gd name="connsiteY2" fmla="*/ 1101147 h 1434045"/>
              <a:gd name="connsiteX3" fmla="*/ 2432433 w 3242563"/>
              <a:gd name="connsiteY3" fmla="*/ 1054075 h 1434045"/>
              <a:gd name="connsiteX4" fmla="*/ 2013827 w 3242563"/>
              <a:gd name="connsiteY4" fmla="*/ 1048121 h 1434045"/>
              <a:gd name="connsiteX5" fmla="*/ 1779212 w 3242563"/>
              <a:gd name="connsiteY5" fmla="*/ 1047985 h 1434045"/>
              <a:gd name="connsiteX6" fmla="*/ 1685787 w 3242563"/>
              <a:gd name="connsiteY6" fmla="*/ 1035417 h 1434045"/>
              <a:gd name="connsiteX7" fmla="*/ 1620601 w 3242563"/>
              <a:gd name="connsiteY7" fmla="*/ 1014419 h 1434045"/>
              <a:gd name="connsiteX8" fmla="*/ 1504654 w 3242563"/>
              <a:gd name="connsiteY8" fmla="*/ 952247 h 1434045"/>
              <a:gd name="connsiteX9" fmla="*/ 1275756 w 3242563"/>
              <a:gd name="connsiteY9" fmla="*/ 773360 h 1434045"/>
              <a:gd name="connsiteX10" fmla="*/ 983847 w 3242563"/>
              <a:gd name="connsiteY10" fmla="*/ 563186 h 1434045"/>
              <a:gd name="connsiteX11" fmla="*/ 754607 w 3242563"/>
              <a:gd name="connsiteY11" fmla="*/ 388041 h 1434045"/>
              <a:gd name="connsiteX12" fmla="*/ 627229 w 3242563"/>
              <a:gd name="connsiteY12" fmla="*/ 303387 h 1434045"/>
              <a:gd name="connsiteX13" fmla="*/ 521625 w 3242563"/>
              <a:gd name="connsiteY13" fmla="*/ 254280 h 1434045"/>
              <a:gd name="connsiteX14" fmla="*/ 285852 w 3242563"/>
              <a:gd name="connsiteY14" fmla="*/ 158903 h 1434045"/>
              <a:gd name="connsiteX15" fmla="*/ 48992 w 3242563"/>
              <a:gd name="connsiteY15" fmla="*/ 30368 h 1434045"/>
              <a:gd name="connsiteX16" fmla="*/ 0 w 3242563"/>
              <a:gd name="connsiteY16" fmla="*/ 0 h 143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42563" h="1434045">
                <a:moveTo>
                  <a:pt x="3242564" y="1434045"/>
                </a:moveTo>
                <a:lnTo>
                  <a:pt x="2926840" y="1164857"/>
                </a:lnTo>
                <a:lnTo>
                  <a:pt x="2574305" y="1101147"/>
                </a:lnTo>
                <a:lnTo>
                  <a:pt x="2432433" y="1054075"/>
                </a:lnTo>
                <a:lnTo>
                  <a:pt x="2013827" y="1048121"/>
                </a:lnTo>
                <a:lnTo>
                  <a:pt x="1779212" y="1047985"/>
                </a:lnTo>
                <a:lnTo>
                  <a:pt x="1685787" y="1035417"/>
                </a:lnTo>
                <a:lnTo>
                  <a:pt x="1620601" y="1014419"/>
                </a:lnTo>
                <a:lnTo>
                  <a:pt x="1504654" y="952247"/>
                </a:lnTo>
                <a:lnTo>
                  <a:pt x="1275756" y="773360"/>
                </a:lnTo>
                <a:lnTo>
                  <a:pt x="983847" y="563186"/>
                </a:lnTo>
                <a:lnTo>
                  <a:pt x="754607" y="388041"/>
                </a:lnTo>
                <a:lnTo>
                  <a:pt x="627229" y="303387"/>
                </a:lnTo>
                <a:lnTo>
                  <a:pt x="521625" y="254280"/>
                </a:lnTo>
                <a:lnTo>
                  <a:pt x="285852" y="158903"/>
                </a:lnTo>
                <a:lnTo>
                  <a:pt x="48992" y="30368"/>
                </a:lnTo>
                <a:lnTo>
                  <a:pt x="0" y="0"/>
                </a:lnTo>
              </a:path>
            </a:pathLst>
          </a:custGeom>
          <a:noFill/>
          <a:ln w="20398" cap="rnd">
            <a:solidFill>
              <a:srgbClr val="449334"/>
            </a:solidFill>
            <a:prstDash val="sysDot"/>
            <a:miter/>
          </a:ln>
        </p:spPr>
        <p:txBody>
          <a:bodyPr rtlCol="0" anchor="ctr"/>
          <a:lstStyle/>
          <a:p>
            <a:endParaRPr lang="de-DE"/>
          </a:p>
        </p:txBody>
      </p:sp>
      <p:sp>
        <p:nvSpPr>
          <p:cNvPr id="2431" name="Freihandform: Form 2430">
            <a:extLst>
              <a:ext uri="{FF2B5EF4-FFF2-40B4-BE49-F238E27FC236}">
                <a16:creationId xmlns:a16="http://schemas.microsoft.com/office/drawing/2014/main" id="{920327CE-FCC7-1B58-F40B-3BC03444E410}"/>
              </a:ext>
            </a:extLst>
          </p:cNvPr>
          <p:cNvSpPr/>
          <p:nvPr/>
        </p:nvSpPr>
        <p:spPr>
          <a:xfrm>
            <a:off x="6500611" y="2972905"/>
            <a:ext cx="2299814" cy="595642"/>
          </a:xfrm>
          <a:custGeom>
            <a:avLst/>
            <a:gdLst>
              <a:gd name="connsiteX0" fmla="*/ 173961 w 2299814"/>
              <a:gd name="connsiteY0" fmla="*/ 0 h 595642"/>
              <a:gd name="connsiteX1" fmla="*/ 143797 w 2299814"/>
              <a:gd name="connsiteY1" fmla="*/ 46399 h 595642"/>
              <a:gd name="connsiteX2" fmla="*/ 0 w 2299814"/>
              <a:gd name="connsiteY2" fmla="*/ 114239 h 595642"/>
              <a:gd name="connsiteX3" fmla="*/ 482227 w 2299814"/>
              <a:gd name="connsiteY3" fmla="*/ 216808 h 595642"/>
              <a:gd name="connsiteX4" fmla="*/ 898247 w 2299814"/>
              <a:gd name="connsiteY4" fmla="*/ 548760 h 595642"/>
              <a:gd name="connsiteX5" fmla="*/ 913353 w 2299814"/>
              <a:gd name="connsiteY5" fmla="*/ 576488 h 595642"/>
              <a:gd name="connsiteX6" fmla="*/ 963637 w 2299814"/>
              <a:gd name="connsiteY6" fmla="*/ 595643 h 595642"/>
              <a:gd name="connsiteX7" fmla="*/ 1111088 w 2299814"/>
              <a:gd name="connsiteY7" fmla="*/ 430718 h 595642"/>
              <a:gd name="connsiteX8" fmla="*/ 1147152 w 2299814"/>
              <a:gd name="connsiteY8" fmla="*/ 460385 h 595642"/>
              <a:gd name="connsiteX9" fmla="*/ 1190360 w 2299814"/>
              <a:gd name="connsiteY9" fmla="*/ 479845 h 595642"/>
              <a:gd name="connsiteX10" fmla="*/ 1257723 w 2299814"/>
              <a:gd name="connsiteY10" fmla="*/ 494407 h 595642"/>
              <a:gd name="connsiteX11" fmla="*/ 1307327 w 2299814"/>
              <a:gd name="connsiteY11" fmla="*/ 487704 h 595642"/>
              <a:gd name="connsiteX12" fmla="*/ 1348698 w 2299814"/>
              <a:gd name="connsiteY12" fmla="*/ 455554 h 595642"/>
              <a:gd name="connsiteX13" fmla="*/ 1394559 w 2299814"/>
              <a:gd name="connsiteY13" fmla="*/ 381760 h 595642"/>
              <a:gd name="connsiteX14" fmla="*/ 1421300 w 2299814"/>
              <a:gd name="connsiteY14" fmla="*/ 366716 h 595642"/>
              <a:gd name="connsiteX15" fmla="*/ 1474102 w 2299814"/>
              <a:gd name="connsiteY15" fmla="*/ 300693 h 595642"/>
              <a:gd name="connsiteX16" fmla="*/ 1536907 w 2299814"/>
              <a:gd name="connsiteY16" fmla="*/ 250449 h 595642"/>
              <a:gd name="connsiteX17" fmla="*/ 1625977 w 2299814"/>
              <a:gd name="connsiteY17" fmla="*/ 178574 h 595642"/>
              <a:gd name="connsiteX18" fmla="*/ 1708990 w 2299814"/>
              <a:gd name="connsiteY18" fmla="*/ 110061 h 595642"/>
              <a:gd name="connsiteX19" fmla="*/ 1750428 w 2299814"/>
              <a:gd name="connsiteY19" fmla="*/ 89097 h 595642"/>
              <a:gd name="connsiteX20" fmla="*/ 1807314 w 2299814"/>
              <a:gd name="connsiteY20" fmla="*/ 81945 h 595642"/>
              <a:gd name="connsiteX21" fmla="*/ 1851746 w 2299814"/>
              <a:gd name="connsiteY21" fmla="*/ 100072 h 595642"/>
              <a:gd name="connsiteX22" fmla="*/ 2299815 w 2299814"/>
              <a:gd name="connsiteY22" fmla="*/ 361388 h 59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9814" h="595642">
                <a:moveTo>
                  <a:pt x="173961" y="0"/>
                </a:moveTo>
                <a:lnTo>
                  <a:pt x="143797" y="46399"/>
                </a:lnTo>
                <a:lnTo>
                  <a:pt x="0" y="114239"/>
                </a:lnTo>
                <a:lnTo>
                  <a:pt x="482227" y="216808"/>
                </a:lnTo>
                <a:lnTo>
                  <a:pt x="898247" y="548760"/>
                </a:lnTo>
                <a:lnTo>
                  <a:pt x="913353" y="576488"/>
                </a:lnTo>
                <a:lnTo>
                  <a:pt x="963637" y="595643"/>
                </a:lnTo>
                <a:lnTo>
                  <a:pt x="1111088" y="430718"/>
                </a:lnTo>
                <a:lnTo>
                  <a:pt x="1147152" y="460385"/>
                </a:lnTo>
                <a:lnTo>
                  <a:pt x="1190360" y="479845"/>
                </a:lnTo>
                <a:lnTo>
                  <a:pt x="1257723" y="494407"/>
                </a:lnTo>
                <a:lnTo>
                  <a:pt x="1307327" y="487704"/>
                </a:lnTo>
                <a:lnTo>
                  <a:pt x="1348698" y="455554"/>
                </a:lnTo>
                <a:lnTo>
                  <a:pt x="1394559" y="381760"/>
                </a:lnTo>
                <a:lnTo>
                  <a:pt x="1421300" y="366716"/>
                </a:lnTo>
                <a:lnTo>
                  <a:pt x="1474102" y="300693"/>
                </a:lnTo>
                <a:lnTo>
                  <a:pt x="1536907" y="250449"/>
                </a:lnTo>
                <a:lnTo>
                  <a:pt x="1625977" y="178574"/>
                </a:lnTo>
                <a:lnTo>
                  <a:pt x="1708990" y="110061"/>
                </a:lnTo>
                <a:lnTo>
                  <a:pt x="1750428" y="89097"/>
                </a:lnTo>
                <a:lnTo>
                  <a:pt x="1807314" y="81945"/>
                </a:lnTo>
                <a:lnTo>
                  <a:pt x="1851746" y="100072"/>
                </a:lnTo>
                <a:lnTo>
                  <a:pt x="2299815" y="361388"/>
                </a:lnTo>
              </a:path>
            </a:pathLst>
          </a:custGeom>
          <a:noFill/>
          <a:ln w="20398" cap="rnd">
            <a:solidFill>
              <a:srgbClr val="449334"/>
            </a:solidFill>
            <a:prstDash val="sysDot"/>
            <a:miter/>
          </a:ln>
        </p:spPr>
        <p:txBody>
          <a:bodyPr rtlCol="0" anchor="ctr"/>
          <a:lstStyle/>
          <a:p>
            <a:endParaRPr lang="de-DE"/>
          </a:p>
        </p:txBody>
      </p:sp>
      <p:sp>
        <p:nvSpPr>
          <p:cNvPr id="4416" name="Freihandform: Form 4415">
            <a:extLst>
              <a:ext uri="{FF2B5EF4-FFF2-40B4-BE49-F238E27FC236}">
                <a16:creationId xmlns:a16="http://schemas.microsoft.com/office/drawing/2014/main" id="{B66FE3CE-9816-3C3A-E80F-8405A037E6E2}"/>
              </a:ext>
            </a:extLst>
          </p:cNvPr>
          <p:cNvSpPr/>
          <p:nvPr/>
        </p:nvSpPr>
        <p:spPr>
          <a:xfrm>
            <a:off x="7458738" y="2025332"/>
            <a:ext cx="809516" cy="1371614"/>
          </a:xfrm>
          <a:custGeom>
            <a:avLst/>
            <a:gdLst>
              <a:gd name="connsiteX0" fmla="*/ 9593 w 809516"/>
              <a:gd name="connsiteY0" fmla="*/ 1371615 h 1371614"/>
              <a:gd name="connsiteX1" fmla="*/ 203 w 809516"/>
              <a:gd name="connsiteY1" fmla="*/ 1329571 h 1371614"/>
              <a:gd name="connsiteX2" fmla="*/ 22454 w 809516"/>
              <a:gd name="connsiteY2" fmla="*/ 1299243 h 1371614"/>
              <a:gd name="connsiteX3" fmla="*/ 70968 w 809516"/>
              <a:gd name="connsiteY3" fmla="*/ 1293950 h 1371614"/>
              <a:gd name="connsiteX4" fmla="*/ 124587 w 809516"/>
              <a:gd name="connsiteY4" fmla="*/ 1265807 h 1371614"/>
              <a:gd name="connsiteX5" fmla="*/ 202498 w 809516"/>
              <a:gd name="connsiteY5" fmla="*/ 1136864 h 1371614"/>
              <a:gd name="connsiteX6" fmla="*/ 284286 w 809516"/>
              <a:gd name="connsiteY6" fmla="*/ 1026585 h 1371614"/>
              <a:gd name="connsiteX7" fmla="*/ 377711 w 809516"/>
              <a:gd name="connsiteY7" fmla="*/ 911257 h 1371614"/>
              <a:gd name="connsiteX8" fmla="*/ 451062 w 809516"/>
              <a:gd name="connsiteY8" fmla="*/ 810273 h 1371614"/>
              <a:gd name="connsiteX9" fmla="*/ 516043 w 809516"/>
              <a:gd name="connsiteY9" fmla="*/ 695823 h 1371614"/>
              <a:gd name="connsiteX10" fmla="*/ 687174 w 809516"/>
              <a:gd name="connsiteY10" fmla="*/ 400527 h 1371614"/>
              <a:gd name="connsiteX11" fmla="*/ 784341 w 809516"/>
              <a:gd name="connsiteY11" fmla="*/ 215720 h 1371614"/>
              <a:gd name="connsiteX12" fmla="*/ 809517 w 809516"/>
              <a:gd name="connsiteY12" fmla="*/ 108122 h 1371614"/>
              <a:gd name="connsiteX13" fmla="*/ 806046 w 809516"/>
              <a:gd name="connsiteY13" fmla="*/ 0 h 13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516" h="1371614">
                <a:moveTo>
                  <a:pt x="9593" y="1371615"/>
                </a:moveTo>
                <a:cubicBezTo>
                  <a:pt x="9593" y="1371615"/>
                  <a:pt x="-1634" y="1349004"/>
                  <a:pt x="203" y="1329571"/>
                </a:cubicBezTo>
                <a:cubicBezTo>
                  <a:pt x="2108" y="1310144"/>
                  <a:pt x="15649" y="1303088"/>
                  <a:pt x="22454" y="1299243"/>
                </a:cubicBezTo>
                <a:cubicBezTo>
                  <a:pt x="29325" y="1295399"/>
                  <a:pt x="59673" y="1287628"/>
                  <a:pt x="70968" y="1293950"/>
                </a:cubicBezTo>
                <a:cubicBezTo>
                  <a:pt x="82332" y="1300271"/>
                  <a:pt x="124587" y="1265807"/>
                  <a:pt x="124587" y="1265807"/>
                </a:cubicBezTo>
                <a:lnTo>
                  <a:pt x="202498" y="1136864"/>
                </a:lnTo>
                <a:lnTo>
                  <a:pt x="284286" y="1026585"/>
                </a:lnTo>
                <a:lnTo>
                  <a:pt x="377711" y="911257"/>
                </a:lnTo>
                <a:lnTo>
                  <a:pt x="451062" y="810273"/>
                </a:lnTo>
                <a:lnTo>
                  <a:pt x="516043" y="695823"/>
                </a:lnTo>
                <a:lnTo>
                  <a:pt x="687174" y="400527"/>
                </a:lnTo>
                <a:lnTo>
                  <a:pt x="784341" y="215720"/>
                </a:lnTo>
                <a:lnTo>
                  <a:pt x="809517" y="108122"/>
                </a:lnTo>
                <a:lnTo>
                  <a:pt x="806046" y="0"/>
                </a:lnTo>
              </a:path>
            </a:pathLst>
          </a:custGeom>
          <a:noFill/>
          <a:ln w="20398" cap="rnd">
            <a:solidFill>
              <a:srgbClr val="449334"/>
            </a:solidFill>
            <a:prstDash val="sysDot"/>
            <a:miter/>
          </a:ln>
        </p:spPr>
        <p:txBody>
          <a:bodyPr rtlCol="0" anchor="ctr"/>
          <a:lstStyle/>
          <a:p>
            <a:endParaRPr lang="de-DE"/>
          </a:p>
        </p:txBody>
      </p:sp>
      <p:sp>
        <p:nvSpPr>
          <p:cNvPr id="4417" name="Freihandform: Form 4416">
            <a:extLst>
              <a:ext uri="{FF2B5EF4-FFF2-40B4-BE49-F238E27FC236}">
                <a16:creationId xmlns:a16="http://schemas.microsoft.com/office/drawing/2014/main" id="{2CBEE919-0E81-7402-A025-7A0F624A29C1}"/>
              </a:ext>
            </a:extLst>
          </p:cNvPr>
          <p:cNvSpPr/>
          <p:nvPr/>
        </p:nvSpPr>
        <p:spPr>
          <a:xfrm>
            <a:off x="7322172" y="2845663"/>
            <a:ext cx="340559" cy="310742"/>
          </a:xfrm>
          <a:custGeom>
            <a:avLst/>
            <a:gdLst>
              <a:gd name="connsiteX0" fmla="*/ 0 w 340559"/>
              <a:gd name="connsiteY0" fmla="*/ 0 h 310742"/>
              <a:gd name="connsiteX1" fmla="*/ 340560 w 340559"/>
              <a:gd name="connsiteY1" fmla="*/ 310743 h 310742"/>
            </a:gdLst>
            <a:ahLst/>
            <a:cxnLst>
              <a:cxn ang="0">
                <a:pos x="connsiteX0" y="connsiteY0"/>
              </a:cxn>
              <a:cxn ang="0">
                <a:pos x="connsiteX1" y="connsiteY1"/>
              </a:cxn>
            </a:cxnLst>
            <a:rect l="l" t="t" r="r" b="b"/>
            <a:pathLst>
              <a:path w="340559" h="310742">
                <a:moveTo>
                  <a:pt x="0" y="0"/>
                </a:moveTo>
                <a:lnTo>
                  <a:pt x="340560" y="310743"/>
                </a:lnTo>
              </a:path>
            </a:pathLst>
          </a:custGeom>
          <a:ln w="20398" cap="rnd">
            <a:solidFill>
              <a:srgbClr val="449334"/>
            </a:solidFill>
            <a:prstDash val="sysDot"/>
            <a:miter/>
          </a:ln>
        </p:spPr>
        <p:txBody>
          <a:bodyPr rtlCol="0" anchor="ctr"/>
          <a:lstStyle/>
          <a:p>
            <a:endParaRPr lang="de-DE"/>
          </a:p>
        </p:txBody>
      </p:sp>
      <p:sp>
        <p:nvSpPr>
          <p:cNvPr id="4426" name="Freihandform: Form 4425">
            <a:extLst>
              <a:ext uri="{FF2B5EF4-FFF2-40B4-BE49-F238E27FC236}">
                <a16:creationId xmlns:a16="http://schemas.microsoft.com/office/drawing/2014/main" id="{621E68DE-2F93-57FE-6549-1FCBF6247EFA}"/>
              </a:ext>
            </a:extLst>
          </p:cNvPr>
          <p:cNvSpPr/>
          <p:nvPr/>
        </p:nvSpPr>
        <p:spPr>
          <a:xfrm>
            <a:off x="7897960" y="3863545"/>
            <a:ext cx="205083" cy="363388"/>
          </a:xfrm>
          <a:custGeom>
            <a:avLst/>
            <a:gdLst>
              <a:gd name="connsiteX0" fmla="*/ 0 w 205083"/>
              <a:gd name="connsiteY0" fmla="*/ 363388 h 363388"/>
              <a:gd name="connsiteX1" fmla="*/ 65798 w 205083"/>
              <a:gd name="connsiteY1" fmla="*/ 247673 h 363388"/>
              <a:gd name="connsiteX2" fmla="*/ 126493 w 205083"/>
              <a:gd name="connsiteY2" fmla="*/ 273053 h 363388"/>
              <a:gd name="connsiteX3" fmla="*/ 205084 w 205083"/>
              <a:gd name="connsiteY3" fmla="*/ 170368 h 363388"/>
              <a:gd name="connsiteX4" fmla="*/ 152418 w 205083"/>
              <a:gd name="connsiteY4" fmla="*/ 124207 h 363388"/>
              <a:gd name="connsiteX5" fmla="*/ 178819 w 205083"/>
              <a:gd name="connsiteY5" fmla="*/ 0 h 36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83" h="363388">
                <a:moveTo>
                  <a:pt x="0" y="363388"/>
                </a:moveTo>
                <a:lnTo>
                  <a:pt x="65798" y="247673"/>
                </a:lnTo>
                <a:lnTo>
                  <a:pt x="126493" y="273053"/>
                </a:lnTo>
                <a:lnTo>
                  <a:pt x="205084" y="170368"/>
                </a:lnTo>
                <a:lnTo>
                  <a:pt x="152418" y="124207"/>
                </a:lnTo>
                <a:lnTo>
                  <a:pt x="178819" y="0"/>
                </a:lnTo>
              </a:path>
            </a:pathLst>
          </a:custGeom>
          <a:noFill/>
          <a:ln w="20398" cap="rnd">
            <a:solidFill>
              <a:srgbClr val="449334"/>
            </a:solidFill>
            <a:prstDash val="sysDot"/>
            <a:miter/>
          </a:ln>
        </p:spPr>
        <p:txBody>
          <a:bodyPr rtlCol="0" anchor="ctr"/>
          <a:lstStyle/>
          <a:p>
            <a:endParaRPr lang="de-DE"/>
          </a:p>
        </p:txBody>
      </p:sp>
      <p:sp>
        <p:nvSpPr>
          <p:cNvPr id="4517" name="Freihandform: Form 4516">
            <a:extLst>
              <a:ext uri="{FF2B5EF4-FFF2-40B4-BE49-F238E27FC236}">
                <a16:creationId xmlns:a16="http://schemas.microsoft.com/office/drawing/2014/main" id="{01EC34DC-1B26-5E25-7F25-3B46028F25D8}"/>
              </a:ext>
            </a:extLst>
          </p:cNvPr>
          <p:cNvSpPr/>
          <p:nvPr/>
        </p:nvSpPr>
        <p:spPr>
          <a:xfrm>
            <a:off x="9276121" y="4167952"/>
            <a:ext cx="1262390" cy="536063"/>
          </a:xfrm>
          <a:custGeom>
            <a:avLst/>
            <a:gdLst>
              <a:gd name="connsiteX0" fmla="*/ 0 w 1262390"/>
              <a:gd name="connsiteY0" fmla="*/ 0 h 536063"/>
              <a:gd name="connsiteX1" fmla="*/ 1262391 w 1262390"/>
              <a:gd name="connsiteY1" fmla="*/ 0 h 536063"/>
              <a:gd name="connsiteX2" fmla="*/ 1262391 w 1262390"/>
              <a:gd name="connsiteY2" fmla="*/ 536063 h 536063"/>
              <a:gd name="connsiteX3" fmla="*/ 0 w 1262390"/>
              <a:gd name="connsiteY3" fmla="*/ 536063 h 536063"/>
            </a:gdLst>
            <a:ahLst/>
            <a:cxnLst>
              <a:cxn ang="0">
                <a:pos x="connsiteX0" y="connsiteY0"/>
              </a:cxn>
              <a:cxn ang="0">
                <a:pos x="connsiteX1" y="connsiteY1"/>
              </a:cxn>
              <a:cxn ang="0">
                <a:pos x="connsiteX2" y="connsiteY2"/>
              </a:cxn>
              <a:cxn ang="0">
                <a:pos x="connsiteX3" y="connsiteY3"/>
              </a:cxn>
            </a:cxnLst>
            <a:rect l="l" t="t" r="r" b="b"/>
            <a:pathLst>
              <a:path w="1262390" h="536063">
                <a:moveTo>
                  <a:pt x="0" y="0"/>
                </a:moveTo>
                <a:lnTo>
                  <a:pt x="1262391" y="0"/>
                </a:lnTo>
                <a:lnTo>
                  <a:pt x="1262391" y="536063"/>
                </a:lnTo>
                <a:lnTo>
                  <a:pt x="0" y="536063"/>
                </a:lnTo>
                <a:close/>
              </a:path>
            </a:pathLst>
          </a:custGeom>
          <a:solidFill>
            <a:srgbClr val="FFFFFF"/>
          </a:solidFill>
          <a:ln w="6799" cap="flat">
            <a:solidFill>
              <a:srgbClr val="A5A5A5"/>
            </a:solidFill>
            <a:prstDash val="solid"/>
            <a:miter/>
          </a:ln>
        </p:spPr>
        <p:txBody>
          <a:bodyPr rtlCol="0" anchor="ctr"/>
          <a:lstStyle/>
          <a:p>
            <a:endParaRPr lang="de-DE"/>
          </a:p>
        </p:txBody>
      </p:sp>
      <p:sp>
        <p:nvSpPr>
          <p:cNvPr id="4508" name="Textfeld 4507">
            <a:extLst>
              <a:ext uri="{FF2B5EF4-FFF2-40B4-BE49-F238E27FC236}">
                <a16:creationId xmlns:a16="http://schemas.microsoft.com/office/drawing/2014/main" id="{A27BC5B9-EF15-0AA2-7562-D3AB9E7EA370}"/>
              </a:ext>
            </a:extLst>
          </p:cNvPr>
          <p:cNvSpPr txBox="1"/>
          <p:nvPr/>
        </p:nvSpPr>
        <p:spPr>
          <a:xfrm>
            <a:off x="9246482" y="4169721"/>
            <a:ext cx="1405521" cy="553998"/>
          </a:xfrm>
          <a:prstGeom prst="rect">
            <a:avLst/>
          </a:prstGeom>
          <a:noFill/>
        </p:spPr>
        <p:txBody>
          <a:bodyPr wrap="square" rtlCol="0">
            <a:spAutoFit/>
          </a:bodyPr>
          <a:lstStyle/>
          <a:p>
            <a:pPr>
              <a:buSzPct val="200000"/>
            </a:pPr>
            <a:r>
              <a:rPr lang="de-DE" sz="750" dirty="0">
                <a:latin typeface="Arial" panose="020B0604020202020204" pitchFamily="34" charset="0"/>
                <a:cs typeface="Arial" panose="020B0604020202020204" pitchFamily="34" charset="0"/>
              </a:rPr>
              <a:t>Achtung! beim Queren der</a:t>
            </a:r>
          </a:p>
          <a:p>
            <a:pPr>
              <a:buSzPct val="200000"/>
            </a:pPr>
            <a:r>
              <a:rPr lang="de-DE" sz="750" dirty="0">
                <a:latin typeface="Arial" panose="020B0604020202020204" pitchFamily="34" charset="0"/>
                <a:cs typeface="Arial" panose="020B0604020202020204" pitchFamily="34" charset="0"/>
              </a:rPr>
              <a:t>Fahrbahn. Auf dem Park- </a:t>
            </a:r>
          </a:p>
          <a:p>
            <a:pPr>
              <a:buSzPct val="200000"/>
            </a:pPr>
            <a:r>
              <a:rPr lang="de-DE" sz="750" dirty="0">
                <a:latin typeface="Arial" panose="020B0604020202020204" pitchFamily="34" charset="0"/>
                <a:cs typeface="Arial" panose="020B0604020202020204" pitchFamily="34" charset="0"/>
              </a:rPr>
              <a:t>Platz auf ein-/ausparkende</a:t>
            </a:r>
          </a:p>
          <a:p>
            <a:pPr>
              <a:buSzPct val="200000"/>
            </a:pPr>
            <a:r>
              <a:rPr lang="de-DE" sz="750" dirty="0">
                <a:latin typeface="Arial" panose="020B0604020202020204" pitchFamily="34" charset="0"/>
                <a:cs typeface="Arial" panose="020B0604020202020204" pitchFamily="34" charset="0"/>
              </a:rPr>
              <a:t>Autos achten.</a:t>
            </a:r>
          </a:p>
        </p:txBody>
      </p:sp>
    </p:spTree>
    <p:extLst>
      <p:ext uri="{BB962C8B-B14F-4D97-AF65-F5344CB8AC3E}">
        <p14:creationId xmlns:p14="http://schemas.microsoft.com/office/powerpoint/2010/main" val="2922537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Screenshot, weiß, Design enthält.&#10;&#10;Automatisch generierte Beschreibung">
            <a:extLst>
              <a:ext uri="{FF2B5EF4-FFF2-40B4-BE49-F238E27FC236}">
                <a16:creationId xmlns:a16="http://schemas.microsoft.com/office/drawing/2014/main" id="{AA8969FF-152D-5FBA-D244-4F9E467DA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0686879" cy="7559675"/>
          </a:xfrm>
          <a:prstGeom prst="rect">
            <a:avLst/>
          </a:prstGeom>
        </p:spPr>
      </p:pic>
      <p:sp>
        <p:nvSpPr>
          <p:cNvPr id="5" name="Freihandform: Form 3095">
            <a:extLst>
              <a:ext uri="{FF2B5EF4-FFF2-40B4-BE49-F238E27FC236}">
                <a16:creationId xmlns:a16="http://schemas.microsoft.com/office/drawing/2014/main" id="{9BBA6157-EB8C-650F-C46C-F6857325DF9B}"/>
              </a:ext>
            </a:extLst>
          </p:cNvPr>
          <p:cNvSpPr/>
          <p:nvPr/>
        </p:nvSpPr>
        <p:spPr>
          <a:xfrm>
            <a:off x="-3091" y="-340"/>
            <a:ext cx="10691802" cy="7559878"/>
          </a:xfrm>
          <a:custGeom>
            <a:avLst/>
            <a:gdLst>
              <a:gd name="connsiteX0" fmla="*/ 817 w 10691802"/>
              <a:gd name="connsiteY0" fmla="*/ 0 h 7559878"/>
              <a:gd name="connsiteX1" fmla="*/ 10691803 w 10691802"/>
              <a:gd name="connsiteY1" fmla="*/ 0 h 7559878"/>
              <a:gd name="connsiteX2" fmla="*/ 10691803 w 10691802"/>
              <a:gd name="connsiteY2" fmla="*/ 7559879 h 7559878"/>
              <a:gd name="connsiteX3" fmla="*/ 0 w 10691802"/>
              <a:gd name="connsiteY3" fmla="*/ 7559879 h 7559878"/>
              <a:gd name="connsiteX4" fmla="*/ 817 w 10691802"/>
              <a:gd name="connsiteY4" fmla="*/ 0 h 7559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1802" h="7559878">
                <a:moveTo>
                  <a:pt x="817" y="0"/>
                </a:moveTo>
                <a:lnTo>
                  <a:pt x="10691803" y="0"/>
                </a:lnTo>
                <a:lnTo>
                  <a:pt x="10691803" y="7559879"/>
                </a:lnTo>
                <a:lnTo>
                  <a:pt x="0" y="7559879"/>
                </a:lnTo>
                <a:lnTo>
                  <a:pt x="817" y="0"/>
                </a:lnTo>
                <a:close/>
              </a:path>
            </a:pathLst>
          </a:custGeom>
          <a:noFill/>
          <a:ln w="203977" cap="flat">
            <a:solidFill>
              <a:srgbClr val="0074BC"/>
            </a:solidFill>
            <a:prstDash val="solid"/>
            <a:miter/>
          </a:ln>
        </p:spPr>
        <p:txBody>
          <a:bodyPr rtlCol="0" anchor="ctr"/>
          <a:lstStyle/>
          <a:p>
            <a:endParaRPr lang="de-DE"/>
          </a:p>
        </p:txBody>
      </p:sp>
      <p:sp>
        <p:nvSpPr>
          <p:cNvPr id="6" name="Textfeld 5"/>
          <p:cNvSpPr txBox="1"/>
          <p:nvPr/>
        </p:nvSpPr>
        <p:spPr>
          <a:xfrm>
            <a:off x="419336" y="325269"/>
            <a:ext cx="3900415" cy="650306"/>
          </a:xfrm>
          <a:prstGeom prst="rect">
            <a:avLst/>
          </a:prstGeom>
          <a:noFill/>
        </p:spPr>
        <p:txBody>
          <a:bodyPr wrap="square" rtlCol="0">
            <a:spAutoFit/>
          </a:bodyPr>
          <a:lstStyle/>
          <a:p>
            <a:r>
              <a:rPr lang="de-DE" sz="2115" dirty="0">
                <a:solidFill>
                  <a:srgbClr val="0074BC"/>
                </a:solidFill>
                <a:latin typeface="Arial" panose="020B0604020202020204" pitchFamily="34" charset="0"/>
                <a:cs typeface="Arial" panose="020B0604020202020204" pitchFamily="34" charset="0"/>
              </a:rPr>
              <a:t>Schulwegeplan</a:t>
            </a:r>
          </a:p>
          <a:p>
            <a:r>
              <a:rPr lang="de-DE" sz="1511" dirty="0">
                <a:solidFill>
                  <a:srgbClr val="0074BC"/>
                </a:solidFill>
              </a:rPr>
              <a:t>Jakob-Grimm-Schule (Bernhard-Faust-Straße)</a:t>
            </a:r>
          </a:p>
        </p:txBody>
      </p:sp>
      <p:sp>
        <p:nvSpPr>
          <p:cNvPr id="7" name="Textfeld 6"/>
          <p:cNvSpPr txBox="1"/>
          <p:nvPr/>
        </p:nvSpPr>
        <p:spPr>
          <a:xfrm>
            <a:off x="371815" y="1094743"/>
            <a:ext cx="2223147" cy="250068"/>
          </a:xfrm>
          <a:prstGeom prst="rect">
            <a:avLst/>
          </a:prstGeom>
          <a:noFill/>
        </p:spPr>
        <p:txBody>
          <a:bodyPr wrap="square" rtlCol="0">
            <a:spAutoFit/>
          </a:bodyPr>
          <a:lstStyle/>
          <a:p>
            <a:r>
              <a:rPr lang="de-DE" sz="1025" b="1" dirty="0">
                <a:latin typeface="Arial" panose="020B0604020202020204" pitchFamily="34" charset="0"/>
                <a:cs typeface="Arial" panose="020B0604020202020204" pitchFamily="34" charset="0"/>
              </a:rPr>
              <a:t>Nutzung des Schulwegeplans</a:t>
            </a:r>
          </a:p>
        </p:txBody>
      </p:sp>
      <p:sp>
        <p:nvSpPr>
          <p:cNvPr id="8" name="Textfeld 7"/>
          <p:cNvSpPr txBox="1"/>
          <p:nvPr/>
        </p:nvSpPr>
        <p:spPr>
          <a:xfrm>
            <a:off x="449535" y="1408116"/>
            <a:ext cx="4615689" cy="1586332"/>
          </a:xfrm>
          <a:prstGeom prst="rect">
            <a:avLst/>
          </a:prstGeom>
          <a:noFill/>
        </p:spPr>
        <p:txBody>
          <a:bodyPr wrap="square" rtlCol="0">
            <a:spAutoFit/>
          </a:bodyPr>
          <a:lstStyle/>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Der Schulwegeplan zeigt die empfohlenen Hauptwege zu Fuß auf dem Weg </a:t>
            </a:r>
            <a:r>
              <a:rPr lang="de-DE" sz="971">
                <a:latin typeface="Arial" panose="020B0604020202020204" pitchFamily="34" charset="0"/>
                <a:cs typeface="Arial" panose="020B0604020202020204" pitchFamily="34" charset="0"/>
              </a:rPr>
              <a:t>zur Schule.</a:t>
            </a:r>
            <a:endParaRPr lang="de-DE" sz="971" dirty="0">
              <a:latin typeface="Arial" panose="020B0604020202020204" pitchFamily="34" charset="0"/>
              <a:cs typeface="Arial" panose="020B0604020202020204" pitchFamily="34" charset="0"/>
            </a:endParaRP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Bei Aufmerksamkeitsstellen ist besondere Vorsicht gefragt.</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Der Schulwegeplan empfiehlt Querungsstellen, an denen Straßen am besten überquert werden sollten.</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Suchen Sie auf dem Schulwegeplan den für Ihr Kind passenden Schulweg heraus. Die roten Linien zeigen jeweils die empfohlenen Routen an. Achtung: In manchen Straßen ist eine spezielle Straßenseite zum Laufen empfohlen. In diesen Fällen ist nur eine Straßenseite rot markiert. Eine Linie in der Mitte der Straße lässt die freie Seitenwahl.</a:t>
            </a:r>
          </a:p>
        </p:txBody>
      </p:sp>
      <p:sp>
        <p:nvSpPr>
          <p:cNvPr id="9" name="Textfeld 8"/>
          <p:cNvSpPr txBox="1"/>
          <p:nvPr/>
        </p:nvSpPr>
        <p:spPr>
          <a:xfrm>
            <a:off x="419337" y="3073427"/>
            <a:ext cx="3532553" cy="250068"/>
          </a:xfrm>
          <a:prstGeom prst="rect">
            <a:avLst/>
          </a:prstGeom>
          <a:noFill/>
        </p:spPr>
        <p:txBody>
          <a:bodyPr wrap="square" rtlCol="0">
            <a:spAutoFit/>
          </a:bodyPr>
          <a:lstStyle/>
          <a:p>
            <a:r>
              <a:rPr lang="de-DE" sz="1025" b="1" dirty="0">
                <a:latin typeface="Arial" panose="020B0604020202020204" pitchFamily="34" charset="0"/>
                <a:cs typeface="Arial" panose="020B0604020202020204" pitchFamily="34" charset="0"/>
              </a:rPr>
              <a:t>Gründe, um zu Fuß zur Schule zu gehen</a:t>
            </a:r>
          </a:p>
        </p:txBody>
      </p:sp>
      <p:sp>
        <p:nvSpPr>
          <p:cNvPr id="10" name="Textfeld 9"/>
          <p:cNvSpPr txBox="1"/>
          <p:nvPr/>
        </p:nvSpPr>
        <p:spPr>
          <a:xfrm>
            <a:off x="449535" y="3349196"/>
            <a:ext cx="4615689" cy="1138132"/>
          </a:xfrm>
          <a:prstGeom prst="rect">
            <a:avLst/>
          </a:prstGeom>
          <a:noFill/>
        </p:spPr>
        <p:txBody>
          <a:bodyPr wrap="square" rtlCol="0">
            <a:spAutoFit/>
          </a:bodyPr>
          <a:lstStyle/>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Auf dem Schulweg kann man andere Kinder treffen und mit diesen gemeinsam zur Schule laufen.</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Laufen ist gesund! </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Laufen ist gut für die Umwelt!</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Die eigenständige Mobilität wird durch den Weg zu Fuß gestärkt.</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Jedes Kind, dass nicht per „Elterntaxi“ zur Schule gebracht, vermindert die Unfallgefahr im Schulumfeld und entspannt die verkehrliche Situation.</a:t>
            </a:r>
          </a:p>
        </p:txBody>
      </p:sp>
      <p:sp>
        <p:nvSpPr>
          <p:cNvPr id="11" name="Textfeld 10"/>
          <p:cNvSpPr txBox="1"/>
          <p:nvPr/>
        </p:nvSpPr>
        <p:spPr>
          <a:xfrm>
            <a:off x="371815" y="4557039"/>
            <a:ext cx="2223147" cy="250068"/>
          </a:xfrm>
          <a:prstGeom prst="rect">
            <a:avLst/>
          </a:prstGeom>
          <a:noFill/>
        </p:spPr>
        <p:txBody>
          <a:bodyPr wrap="square" rtlCol="0">
            <a:spAutoFit/>
          </a:bodyPr>
          <a:lstStyle/>
          <a:p>
            <a:r>
              <a:rPr lang="de-DE" sz="1025" b="1" dirty="0">
                <a:latin typeface="Arial" panose="020B0604020202020204" pitchFamily="34" charset="0"/>
                <a:cs typeface="Arial" panose="020B0604020202020204" pitchFamily="34" charset="0"/>
              </a:rPr>
              <a:t>Tipps für den Schulweg zu Fuß</a:t>
            </a:r>
          </a:p>
        </p:txBody>
      </p:sp>
      <p:sp>
        <p:nvSpPr>
          <p:cNvPr id="12" name="Textfeld 11"/>
          <p:cNvSpPr txBox="1"/>
          <p:nvPr/>
        </p:nvSpPr>
        <p:spPr>
          <a:xfrm>
            <a:off x="449534" y="4851621"/>
            <a:ext cx="4615689" cy="2183931"/>
          </a:xfrm>
          <a:prstGeom prst="rect">
            <a:avLst/>
          </a:prstGeom>
          <a:noFill/>
        </p:spPr>
        <p:txBody>
          <a:bodyPr wrap="square" rtlCol="0">
            <a:spAutoFit/>
          </a:bodyPr>
          <a:lstStyle/>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Üben Sie den Schulweg mit Ihrem Kind schon vor dem Beginn des Schuljahres.</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Laufen Sie den zukünftigen Schulweg Ihres Kindes gemeinsam ab und schauen Sie sich unübersichtliche und mögliche Problemstellen genau mit Ihrem Kind an. Üben Sie das dort angebrachte Verhalten ein.</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Lassen Sie Ihr Kind den Schulweg aber auch „alleine“ laufen. Beobachten Sie Ihr Kind, aber lassen Sie es eigenständige Entscheidungen treffen.</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Üben Sie das Laufen direkt in der Gruppe mit anderen Kindern der Schule aus der Nachbarschaft.</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Achten Sie darauf, dass Ihr Kind helle Kleidung trägt, wenn es im Dunkeln zur Schule laufen muss. Reflektierende Elemente helfen zusätzlich.</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Lassen Sie Ihr Kind in der Gruppe zur Schule laufen. In der Gruppe läuft vieles leichter und sicherer ab - nebenbei haben die Kinder so mehr Spaß am Schulweg.</a:t>
            </a:r>
          </a:p>
        </p:txBody>
      </p:sp>
      <p:sp>
        <p:nvSpPr>
          <p:cNvPr id="13" name="Textfeld 12"/>
          <p:cNvSpPr txBox="1"/>
          <p:nvPr/>
        </p:nvSpPr>
        <p:spPr>
          <a:xfrm>
            <a:off x="5579067" y="1106254"/>
            <a:ext cx="4740931" cy="250068"/>
          </a:xfrm>
          <a:prstGeom prst="rect">
            <a:avLst/>
          </a:prstGeom>
          <a:noFill/>
        </p:spPr>
        <p:txBody>
          <a:bodyPr wrap="square" rtlCol="0">
            <a:spAutoFit/>
          </a:bodyPr>
          <a:lstStyle/>
          <a:p>
            <a:r>
              <a:rPr lang="de-DE" sz="1025" b="1" dirty="0">
                <a:latin typeface="Arial" panose="020B0604020202020204" pitchFamily="34" charset="0"/>
                <a:cs typeface="Arial" panose="020B0604020202020204" pitchFamily="34" charset="0"/>
              </a:rPr>
              <a:t>Tipps für den Schulweg mit dem Fahrrad oder Tretroller</a:t>
            </a:r>
          </a:p>
        </p:txBody>
      </p:sp>
      <p:sp>
        <p:nvSpPr>
          <p:cNvPr id="14" name="Textfeld 13"/>
          <p:cNvSpPr txBox="1"/>
          <p:nvPr/>
        </p:nvSpPr>
        <p:spPr>
          <a:xfrm>
            <a:off x="5609265" y="1382022"/>
            <a:ext cx="4615689" cy="2482731"/>
          </a:xfrm>
          <a:prstGeom prst="rect">
            <a:avLst/>
          </a:prstGeom>
          <a:noFill/>
        </p:spPr>
        <p:txBody>
          <a:bodyPr wrap="square" rtlCol="0">
            <a:spAutoFit/>
          </a:bodyPr>
          <a:lstStyle/>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Üben Sie auch den Weg mit dem Fahrrad oder Tretroller zur Schule mit Ihrem Kind. Dieser kann sich vom Fußweg unterscheiden.</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Da Kinder ab dem 10. Geburtstag nicht mehr auf dem Gehweg fahren dürfen, müssen sie auf der Fahrbahn bzw. Radwegen fahren.</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Gibt es Radwege mit folgenden Beschilderungen, müssen diese genutzt werden.</a:t>
            </a:r>
          </a:p>
          <a:p>
            <a:pPr>
              <a:buSzPct val="200000"/>
            </a:pPr>
            <a:endParaRPr lang="de-DE" sz="971" dirty="0">
              <a:latin typeface="Arial" panose="020B0604020202020204" pitchFamily="34" charset="0"/>
              <a:cs typeface="Arial" panose="020B0604020202020204" pitchFamily="34" charset="0"/>
            </a:endParaRPr>
          </a:p>
          <a:p>
            <a:pPr>
              <a:buSzPct val="200000"/>
            </a:pPr>
            <a:endParaRPr lang="de-DE" sz="971" dirty="0">
              <a:highlight>
                <a:srgbClr val="FFFF00"/>
              </a:highlight>
              <a:latin typeface="Arial" panose="020B0604020202020204" pitchFamily="34" charset="0"/>
              <a:cs typeface="Arial" panose="020B0604020202020204" pitchFamily="34" charset="0"/>
            </a:endParaRPr>
          </a:p>
          <a:p>
            <a:pPr>
              <a:buSzPct val="200000"/>
            </a:pPr>
            <a:endParaRPr lang="de-DE" sz="971" dirty="0">
              <a:highlight>
                <a:srgbClr val="FFFF00"/>
              </a:highlight>
              <a:latin typeface="Arial" panose="020B0604020202020204" pitchFamily="34" charset="0"/>
              <a:cs typeface="Arial" panose="020B0604020202020204" pitchFamily="34" charset="0"/>
            </a:endParaRPr>
          </a:p>
          <a:p>
            <a:pPr>
              <a:buSzPct val="200000"/>
            </a:pPr>
            <a:endParaRPr lang="de-DE" sz="971" dirty="0">
              <a:highlight>
                <a:srgbClr val="FFFF00"/>
              </a:highlight>
              <a:latin typeface="Arial" panose="020B0604020202020204" pitchFamily="34" charset="0"/>
              <a:cs typeface="Arial" panose="020B0604020202020204" pitchFamily="34" charset="0"/>
            </a:endParaRP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Empfohlene Fahrradrouten finden Sie unter </a:t>
            </a:r>
            <a:r>
              <a:rPr lang="de-DE" sz="971" dirty="0">
                <a:latin typeface="Arial" panose="020B0604020202020204" pitchFamily="34" charset="0"/>
                <a:cs typeface="Arial" panose="020B0604020202020204" pitchFamily="34" charset="0"/>
                <a:hlinkClick r:id="rId3"/>
              </a:rPr>
              <a:t>www.schülerradrouten.de</a:t>
            </a:r>
            <a:r>
              <a:rPr lang="de-DE" sz="971" dirty="0">
                <a:latin typeface="Arial" panose="020B0604020202020204" pitchFamily="34" charset="0"/>
                <a:cs typeface="Arial" panose="020B0604020202020204" pitchFamily="34" charset="0"/>
              </a:rPr>
              <a:t>, dort werden Ihnen auch Aufmerksamkeits- / Achtungspunkte angezeigt, die Ihr Kind beim Schulweg mit dem Rad beachten sollte. </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Beim Fahrrad- oder Rollerfahren stets einen Helm tragen!</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Auch auf dem Fahrrad oder Roller sollte auf leuchtende Kleidung geachtet werden.</a:t>
            </a:r>
          </a:p>
        </p:txBody>
      </p:sp>
      <p:sp>
        <p:nvSpPr>
          <p:cNvPr id="17" name="Textfeld 16"/>
          <p:cNvSpPr txBox="1"/>
          <p:nvPr/>
        </p:nvSpPr>
        <p:spPr>
          <a:xfrm>
            <a:off x="7513845" y="6709529"/>
            <a:ext cx="1632124" cy="590418"/>
          </a:xfrm>
          <a:prstGeom prst="rect">
            <a:avLst/>
          </a:prstGeom>
          <a:noFill/>
        </p:spPr>
        <p:txBody>
          <a:bodyPr wrap="square" rtlCol="0">
            <a:spAutoFit/>
          </a:bodyPr>
          <a:lstStyle/>
          <a:p>
            <a:r>
              <a:rPr lang="de-DE" sz="1511" dirty="0">
                <a:latin typeface="Arial" panose="020B0604020202020204" pitchFamily="34" charset="0"/>
                <a:cs typeface="Arial" panose="020B0604020202020204" pitchFamily="34" charset="0"/>
              </a:rPr>
              <a:t>Schulwegeplan</a:t>
            </a:r>
          </a:p>
          <a:p>
            <a:r>
              <a:rPr lang="de-DE" sz="863" dirty="0">
                <a:latin typeface="Arial" panose="020B0604020202020204" pitchFamily="34" charset="0"/>
                <a:cs typeface="Arial" panose="020B0604020202020204" pitchFamily="34" charset="0"/>
              </a:rPr>
              <a:t>Jakob-Grimm-Schule</a:t>
            </a:r>
          </a:p>
          <a:p>
            <a:r>
              <a:rPr lang="de-DE" sz="863" dirty="0">
                <a:latin typeface="Arial" panose="020B0604020202020204" pitchFamily="34" charset="0"/>
                <a:cs typeface="Arial" panose="020B0604020202020204" pitchFamily="34" charset="0"/>
              </a:rPr>
              <a:t>Juli 2024</a:t>
            </a:r>
            <a:endParaRPr lang="de-DE" sz="756" dirty="0">
              <a:latin typeface="Arial" panose="020B0604020202020204" pitchFamily="34" charset="0"/>
              <a:cs typeface="Arial" panose="020B0604020202020204" pitchFamily="34" charset="0"/>
            </a:endParaRPr>
          </a:p>
        </p:txBody>
      </p:sp>
      <p:pic>
        <p:nvPicPr>
          <p:cNvPr id="25" name="Grafik 24">
            <a:extLst>
              <a:ext uri="{FF2B5EF4-FFF2-40B4-BE49-F238E27FC236}">
                <a16:creationId xmlns:a16="http://schemas.microsoft.com/office/drawing/2014/main" id="{791F100D-4D31-9CB1-4714-42A2DD3FA646}"/>
              </a:ext>
            </a:extLst>
          </p:cNvPr>
          <p:cNvPicPr>
            <a:picLocks noChangeAspect="1"/>
          </p:cNvPicPr>
          <p:nvPr/>
        </p:nvPicPr>
        <p:blipFill>
          <a:blip r:embed="rId4"/>
          <a:stretch>
            <a:fillRect/>
          </a:stretch>
        </p:blipFill>
        <p:spPr>
          <a:xfrm>
            <a:off x="5858575" y="2342739"/>
            <a:ext cx="1632124" cy="519768"/>
          </a:xfrm>
          <a:prstGeom prst="rect">
            <a:avLst/>
          </a:prstGeom>
        </p:spPr>
      </p:pic>
      <p:sp>
        <p:nvSpPr>
          <p:cNvPr id="26" name="Textfeld 25">
            <a:extLst>
              <a:ext uri="{FF2B5EF4-FFF2-40B4-BE49-F238E27FC236}">
                <a16:creationId xmlns:a16="http://schemas.microsoft.com/office/drawing/2014/main" id="{2CE06621-A56E-5338-3D5B-0684A23D3A42}"/>
              </a:ext>
            </a:extLst>
          </p:cNvPr>
          <p:cNvSpPr txBox="1"/>
          <p:nvPr/>
        </p:nvSpPr>
        <p:spPr>
          <a:xfrm>
            <a:off x="7513845" y="2364623"/>
            <a:ext cx="4615689" cy="461665"/>
          </a:xfrm>
          <a:prstGeom prst="rect">
            <a:avLst/>
          </a:prstGeom>
          <a:noFill/>
        </p:spPr>
        <p:txBody>
          <a:bodyPr wrap="square" rtlCol="0">
            <a:spAutoFit/>
          </a:bodyPr>
          <a:lstStyle/>
          <a:p>
            <a:pPr>
              <a:buSzPct val="200000"/>
            </a:pPr>
            <a:r>
              <a:rPr lang="de-DE" sz="800" dirty="0">
                <a:latin typeface="Arial" panose="020B0604020202020204" pitchFamily="34" charset="0"/>
                <a:cs typeface="Arial" panose="020B0604020202020204" pitchFamily="34" charset="0"/>
              </a:rPr>
              <a:t>1. Radweg</a:t>
            </a:r>
          </a:p>
          <a:p>
            <a:pPr>
              <a:buSzPct val="200000"/>
            </a:pPr>
            <a:r>
              <a:rPr lang="de-DE" sz="800" dirty="0">
                <a:latin typeface="Arial" panose="020B0604020202020204" pitchFamily="34" charset="0"/>
                <a:cs typeface="Arial" panose="020B0604020202020204" pitchFamily="34" charset="0"/>
              </a:rPr>
              <a:t>2. gemeinsamer Geh- und Radweg</a:t>
            </a:r>
          </a:p>
          <a:p>
            <a:pPr>
              <a:buSzPct val="200000"/>
            </a:pPr>
            <a:r>
              <a:rPr lang="de-DE" sz="800" dirty="0">
                <a:latin typeface="Arial" panose="020B0604020202020204" pitchFamily="34" charset="0"/>
                <a:cs typeface="Arial" panose="020B0604020202020204" pitchFamily="34" charset="0"/>
              </a:rPr>
              <a:t>3. getrennter Rad- und Gehweg</a:t>
            </a:r>
          </a:p>
        </p:txBody>
      </p:sp>
      <p:grpSp>
        <p:nvGrpSpPr>
          <p:cNvPr id="15" name="Gruppieren 14">
            <a:extLst>
              <a:ext uri="{FF2B5EF4-FFF2-40B4-BE49-F238E27FC236}">
                <a16:creationId xmlns:a16="http://schemas.microsoft.com/office/drawing/2014/main" id="{1F1D83B7-2F5C-703D-1C69-0BB8A145C574}"/>
              </a:ext>
            </a:extLst>
          </p:cNvPr>
          <p:cNvGrpSpPr/>
          <p:nvPr/>
        </p:nvGrpSpPr>
        <p:grpSpPr>
          <a:xfrm>
            <a:off x="5579067" y="4267535"/>
            <a:ext cx="4843898" cy="2531330"/>
            <a:chOff x="5579067" y="4267535"/>
            <a:chExt cx="4843898" cy="2531330"/>
          </a:xfrm>
        </p:grpSpPr>
        <p:pic>
          <p:nvPicPr>
            <p:cNvPr id="22" name="Grafik 21">
              <a:extLst>
                <a:ext uri="{FF2B5EF4-FFF2-40B4-BE49-F238E27FC236}">
                  <a16:creationId xmlns:a16="http://schemas.microsoft.com/office/drawing/2014/main" id="{280E0BEA-FC88-0B00-569A-AC5CC208C334}"/>
                </a:ext>
              </a:extLst>
            </p:cNvPr>
            <p:cNvPicPr>
              <a:picLocks noChangeAspect="1"/>
            </p:cNvPicPr>
            <p:nvPr/>
          </p:nvPicPr>
          <p:blipFill rotWithShape="1">
            <a:blip r:embed="rId5"/>
            <a:srcRect t="11124" r="1053" b="1636"/>
            <a:stretch/>
          </p:blipFill>
          <p:spPr>
            <a:xfrm>
              <a:off x="5579067" y="4396562"/>
              <a:ext cx="4843898" cy="2402303"/>
            </a:xfrm>
            <a:prstGeom prst="rect">
              <a:avLst/>
            </a:prstGeom>
          </p:spPr>
        </p:pic>
        <p:pic>
          <p:nvPicPr>
            <p:cNvPr id="3" name="Grafik 2">
              <a:extLst>
                <a:ext uri="{FF2B5EF4-FFF2-40B4-BE49-F238E27FC236}">
                  <a16:creationId xmlns:a16="http://schemas.microsoft.com/office/drawing/2014/main" id="{3CA89AB5-4A3D-8707-07BF-CEE369EEE7E7}"/>
                </a:ext>
              </a:extLst>
            </p:cNvPr>
            <p:cNvPicPr>
              <a:picLocks noChangeAspect="1"/>
            </p:cNvPicPr>
            <p:nvPr/>
          </p:nvPicPr>
          <p:blipFill rotWithShape="1">
            <a:blip r:embed="rId5"/>
            <a:srcRect l="53587" t="5734" r="36108" b="87576"/>
            <a:stretch/>
          </p:blipFill>
          <p:spPr>
            <a:xfrm>
              <a:off x="8204031" y="4267535"/>
              <a:ext cx="504495" cy="184236"/>
            </a:xfrm>
            <a:prstGeom prst="rect">
              <a:avLst/>
            </a:prstGeom>
          </p:spPr>
        </p:pic>
      </p:grpSp>
      <p:sp>
        <p:nvSpPr>
          <p:cNvPr id="24" name="Textfeld 23">
            <a:extLst>
              <a:ext uri="{FF2B5EF4-FFF2-40B4-BE49-F238E27FC236}">
                <a16:creationId xmlns:a16="http://schemas.microsoft.com/office/drawing/2014/main" id="{32E61C66-4D92-037D-0EDA-B93F9F814C8E}"/>
              </a:ext>
            </a:extLst>
          </p:cNvPr>
          <p:cNvSpPr txBox="1"/>
          <p:nvPr/>
        </p:nvSpPr>
        <p:spPr>
          <a:xfrm>
            <a:off x="5613416" y="4230422"/>
            <a:ext cx="3532553" cy="250068"/>
          </a:xfrm>
          <a:prstGeom prst="rect">
            <a:avLst/>
          </a:prstGeom>
          <a:noFill/>
        </p:spPr>
        <p:txBody>
          <a:bodyPr wrap="square" rtlCol="0">
            <a:spAutoFit/>
          </a:bodyPr>
          <a:lstStyle/>
          <a:p>
            <a:r>
              <a:rPr lang="de-DE" sz="1025" b="1" dirty="0">
                <a:latin typeface="Arial" panose="020B0604020202020204" pitchFamily="34" charset="0"/>
                <a:cs typeface="Arial" panose="020B0604020202020204" pitchFamily="34" charset="0"/>
              </a:rPr>
              <a:t>Das verkehrssichere Fahrrad</a:t>
            </a:r>
          </a:p>
        </p:txBody>
      </p:sp>
    </p:spTree>
    <p:extLst>
      <p:ext uri="{BB962C8B-B14F-4D97-AF65-F5344CB8AC3E}">
        <p14:creationId xmlns:p14="http://schemas.microsoft.com/office/powerpoint/2010/main" val="34642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Screenshot, weiß, Design enthält.&#10;&#10;Automatisch generierte Beschreibung">
            <a:extLst>
              <a:ext uri="{FF2B5EF4-FFF2-40B4-BE49-F238E27FC236}">
                <a16:creationId xmlns:a16="http://schemas.microsoft.com/office/drawing/2014/main" id="{AA8969FF-152D-5FBA-D244-4F9E467DA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 y="0"/>
            <a:ext cx="10686879" cy="7559675"/>
          </a:xfrm>
          <a:prstGeom prst="rect">
            <a:avLst/>
          </a:prstGeom>
        </p:spPr>
      </p:pic>
      <p:sp>
        <p:nvSpPr>
          <p:cNvPr id="5" name="Freihandform: Form 3095">
            <a:extLst>
              <a:ext uri="{FF2B5EF4-FFF2-40B4-BE49-F238E27FC236}">
                <a16:creationId xmlns:a16="http://schemas.microsoft.com/office/drawing/2014/main" id="{9BBA6157-EB8C-650F-C46C-F6857325DF9B}"/>
              </a:ext>
            </a:extLst>
          </p:cNvPr>
          <p:cNvSpPr/>
          <p:nvPr/>
        </p:nvSpPr>
        <p:spPr>
          <a:xfrm>
            <a:off x="-3091" y="-340"/>
            <a:ext cx="10691802" cy="7559878"/>
          </a:xfrm>
          <a:custGeom>
            <a:avLst/>
            <a:gdLst>
              <a:gd name="connsiteX0" fmla="*/ 817 w 10691802"/>
              <a:gd name="connsiteY0" fmla="*/ 0 h 7559878"/>
              <a:gd name="connsiteX1" fmla="*/ 10691803 w 10691802"/>
              <a:gd name="connsiteY1" fmla="*/ 0 h 7559878"/>
              <a:gd name="connsiteX2" fmla="*/ 10691803 w 10691802"/>
              <a:gd name="connsiteY2" fmla="*/ 7559879 h 7559878"/>
              <a:gd name="connsiteX3" fmla="*/ 0 w 10691802"/>
              <a:gd name="connsiteY3" fmla="*/ 7559879 h 7559878"/>
              <a:gd name="connsiteX4" fmla="*/ 817 w 10691802"/>
              <a:gd name="connsiteY4" fmla="*/ 0 h 7559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1802" h="7559878">
                <a:moveTo>
                  <a:pt x="817" y="0"/>
                </a:moveTo>
                <a:lnTo>
                  <a:pt x="10691803" y="0"/>
                </a:lnTo>
                <a:lnTo>
                  <a:pt x="10691803" y="7559879"/>
                </a:lnTo>
                <a:lnTo>
                  <a:pt x="0" y="7559879"/>
                </a:lnTo>
                <a:lnTo>
                  <a:pt x="817" y="0"/>
                </a:lnTo>
                <a:close/>
              </a:path>
            </a:pathLst>
          </a:custGeom>
          <a:noFill/>
          <a:ln w="203977" cap="flat">
            <a:solidFill>
              <a:srgbClr val="0074BC"/>
            </a:solidFill>
            <a:prstDash val="solid"/>
            <a:miter/>
          </a:ln>
        </p:spPr>
        <p:txBody>
          <a:bodyPr rtlCol="0" anchor="ctr"/>
          <a:lstStyle/>
          <a:p>
            <a:endParaRPr lang="de-DE"/>
          </a:p>
        </p:txBody>
      </p:sp>
      <p:sp>
        <p:nvSpPr>
          <p:cNvPr id="6" name="Textfeld 5"/>
          <p:cNvSpPr txBox="1"/>
          <p:nvPr/>
        </p:nvSpPr>
        <p:spPr>
          <a:xfrm>
            <a:off x="419336" y="325269"/>
            <a:ext cx="4163173" cy="650306"/>
          </a:xfrm>
          <a:prstGeom prst="rect">
            <a:avLst/>
          </a:prstGeom>
          <a:noFill/>
        </p:spPr>
        <p:txBody>
          <a:bodyPr wrap="square" rtlCol="0">
            <a:spAutoFit/>
          </a:bodyPr>
          <a:lstStyle/>
          <a:p>
            <a:r>
              <a:rPr lang="de-DE" sz="2115" dirty="0">
                <a:solidFill>
                  <a:srgbClr val="0074BC"/>
                </a:solidFill>
                <a:latin typeface="Arial" panose="020B0604020202020204" pitchFamily="34" charset="0"/>
                <a:cs typeface="Arial" panose="020B0604020202020204" pitchFamily="34" charset="0"/>
              </a:rPr>
              <a:t>Schulwegeplan</a:t>
            </a:r>
          </a:p>
          <a:p>
            <a:r>
              <a:rPr lang="de-DE" sz="1511" dirty="0">
                <a:solidFill>
                  <a:srgbClr val="0074BC"/>
                </a:solidFill>
              </a:rPr>
              <a:t>Jakob-Grimm-Schule (Bernhard-Faust-Straße)</a:t>
            </a:r>
          </a:p>
        </p:txBody>
      </p:sp>
      <p:sp>
        <p:nvSpPr>
          <p:cNvPr id="13" name="Textfeld 12"/>
          <p:cNvSpPr txBox="1"/>
          <p:nvPr/>
        </p:nvSpPr>
        <p:spPr>
          <a:xfrm>
            <a:off x="371815" y="1094745"/>
            <a:ext cx="3140907" cy="250068"/>
          </a:xfrm>
          <a:prstGeom prst="rect">
            <a:avLst/>
          </a:prstGeom>
          <a:noFill/>
        </p:spPr>
        <p:txBody>
          <a:bodyPr wrap="square" rtlCol="0">
            <a:spAutoFit/>
          </a:bodyPr>
          <a:lstStyle/>
          <a:p>
            <a:r>
              <a:rPr lang="de-DE" sz="1025" b="1" dirty="0">
                <a:latin typeface="Arial" panose="020B0604020202020204" pitchFamily="34" charset="0"/>
                <a:cs typeface="Arial" panose="020B0604020202020204" pitchFamily="34" charset="0"/>
              </a:rPr>
              <a:t>Tipps für den Schulweg mit dem ÖPNV</a:t>
            </a:r>
          </a:p>
        </p:txBody>
      </p:sp>
      <p:sp>
        <p:nvSpPr>
          <p:cNvPr id="14" name="Textfeld 13"/>
          <p:cNvSpPr txBox="1"/>
          <p:nvPr/>
        </p:nvSpPr>
        <p:spPr>
          <a:xfrm>
            <a:off x="402013" y="1370511"/>
            <a:ext cx="4615689" cy="1586332"/>
          </a:xfrm>
          <a:prstGeom prst="rect">
            <a:avLst/>
          </a:prstGeom>
          <a:noFill/>
        </p:spPr>
        <p:txBody>
          <a:bodyPr wrap="square" rtlCol="0">
            <a:spAutoFit/>
          </a:bodyPr>
          <a:lstStyle/>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Üben Sie mit Ihrem Kind den Weg mit dem Bus oder der Bahn zur Schule.</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Mit den Buslinie 301, 302, 304 305 und 308 kommt Ihr Kind zur Jakob-Grimm-Schule (Haltestelle Großsporthalle).</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Weitere Infos zu den Verbindungen erhalten Sie über die Fahrplanauskunft des NVV unter </a:t>
            </a:r>
            <a:r>
              <a:rPr lang="de-DE" sz="971" dirty="0">
                <a:latin typeface="Arial" panose="020B0604020202020204" pitchFamily="34" charset="0"/>
                <a:cs typeface="Arial" panose="020B0604020202020204" pitchFamily="34" charset="0"/>
                <a:hlinkClick r:id="rId3"/>
              </a:rPr>
              <a:t>https://www.nvv.de/fahrtinfo/fahrplanauskunft</a:t>
            </a:r>
            <a:endParaRPr lang="de-DE" sz="971" dirty="0">
              <a:latin typeface="Arial" panose="020B0604020202020204" pitchFamily="34" charset="0"/>
              <a:cs typeface="Arial" panose="020B0604020202020204" pitchFamily="34" charset="0"/>
            </a:endParaRP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Bei der Fahrt mit dem Bus sollten folgende Tipps beachtet werden:</a:t>
            </a:r>
          </a:p>
          <a:p>
            <a:pPr marL="642246" lvl="1"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Immer erst aussteigen lassen und dann einsteigen.</a:t>
            </a:r>
          </a:p>
          <a:p>
            <a:pPr marL="642246" lvl="1"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Beim Einsteigen in einer Reihe warten und nicht Drängeln.</a:t>
            </a:r>
          </a:p>
          <a:p>
            <a:pPr marL="642246" lvl="1"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Im Bus durchgehen und wenn möglich einen Sitzplatz nutzen.</a:t>
            </a:r>
          </a:p>
          <a:p>
            <a:pPr marL="642246" lvl="1"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Falls kein Sitzplatz vorhanden ist auf einen festen Halt achten.</a:t>
            </a:r>
          </a:p>
        </p:txBody>
      </p:sp>
      <p:sp>
        <p:nvSpPr>
          <p:cNvPr id="15" name="Textfeld 14"/>
          <p:cNvSpPr txBox="1"/>
          <p:nvPr/>
        </p:nvSpPr>
        <p:spPr>
          <a:xfrm>
            <a:off x="371815" y="3062760"/>
            <a:ext cx="3140907" cy="250068"/>
          </a:xfrm>
          <a:prstGeom prst="rect">
            <a:avLst/>
          </a:prstGeom>
          <a:noFill/>
        </p:spPr>
        <p:txBody>
          <a:bodyPr wrap="square" rtlCol="0">
            <a:spAutoFit/>
          </a:bodyPr>
          <a:lstStyle/>
          <a:p>
            <a:r>
              <a:rPr lang="de-DE" sz="1025" b="1" dirty="0">
                <a:latin typeface="Arial" panose="020B0604020202020204" pitchFamily="34" charset="0"/>
                <a:cs typeface="Arial" panose="020B0604020202020204" pitchFamily="34" charset="0"/>
              </a:rPr>
              <a:t>Tipps für den Weg mit dem Auto zur Schule</a:t>
            </a:r>
          </a:p>
        </p:txBody>
      </p:sp>
      <p:sp>
        <p:nvSpPr>
          <p:cNvPr id="16" name="Textfeld 15"/>
          <p:cNvSpPr txBox="1"/>
          <p:nvPr/>
        </p:nvSpPr>
        <p:spPr>
          <a:xfrm>
            <a:off x="419337" y="3339175"/>
            <a:ext cx="4615689" cy="1586332"/>
          </a:xfrm>
          <a:prstGeom prst="rect">
            <a:avLst/>
          </a:prstGeom>
          <a:noFill/>
        </p:spPr>
        <p:txBody>
          <a:bodyPr wrap="square" rtlCol="0">
            <a:spAutoFit/>
          </a:bodyPr>
          <a:lstStyle/>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Fahren Sie Ihr Kind möglichst nicht zur Schule! Falls es nicht ohne geht: Lassen Sie Ihr Kind zumindest ein Teilstück selbst laufen. </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Vor der Schule stellt jedes Fahrzeug ein mögliches Gefahrenpotential dar. Halten Sie daher in größerer Entfernung zum Schulgebäude und möglichst nicht in Bereichen, in denen viele Schüler:innen laufen.</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Halten oder Parken Sie nicht im Bereich von möglichen </a:t>
            </a:r>
            <a:r>
              <a:rPr lang="de-DE" sz="971" dirty="0" err="1">
                <a:latin typeface="Arial" panose="020B0604020202020204" pitchFamily="34" charset="0"/>
                <a:cs typeface="Arial" panose="020B0604020202020204" pitchFamily="34" charset="0"/>
              </a:rPr>
              <a:t>Querungsverkehren</a:t>
            </a:r>
            <a:r>
              <a:rPr lang="de-DE" sz="971" dirty="0">
                <a:latin typeface="Arial" panose="020B0604020202020204" pitchFamily="34" charset="0"/>
                <a:cs typeface="Arial" panose="020B0604020202020204" pitchFamily="34" charset="0"/>
              </a:rPr>
              <a:t> durch Fußgänger:innen.</a:t>
            </a:r>
          </a:p>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Fahren Sie rücksichtsvoll! Kinder können Geschwindigkeiten noch nicht so gut wie Erwachsene einschätzen. Bitte achten Sie daher auf die Einhaltung der Geschwindigkeit!</a:t>
            </a:r>
          </a:p>
        </p:txBody>
      </p:sp>
      <p:sp>
        <p:nvSpPr>
          <p:cNvPr id="17" name="Textfeld 16"/>
          <p:cNvSpPr txBox="1"/>
          <p:nvPr/>
        </p:nvSpPr>
        <p:spPr>
          <a:xfrm>
            <a:off x="7472003" y="6660532"/>
            <a:ext cx="1632124" cy="590418"/>
          </a:xfrm>
          <a:prstGeom prst="rect">
            <a:avLst/>
          </a:prstGeom>
          <a:noFill/>
        </p:spPr>
        <p:txBody>
          <a:bodyPr wrap="square" rtlCol="0">
            <a:spAutoFit/>
          </a:bodyPr>
          <a:lstStyle/>
          <a:p>
            <a:r>
              <a:rPr lang="de-DE" sz="1511" dirty="0">
                <a:latin typeface="Arial" panose="020B0604020202020204" pitchFamily="34" charset="0"/>
                <a:cs typeface="Arial" panose="020B0604020202020204" pitchFamily="34" charset="0"/>
              </a:rPr>
              <a:t>Schulwegeplan</a:t>
            </a:r>
          </a:p>
          <a:p>
            <a:r>
              <a:rPr lang="de-DE" sz="863" dirty="0">
                <a:latin typeface="Arial" panose="020B0604020202020204" pitchFamily="34" charset="0"/>
                <a:cs typeface="Arial" panose="020B0604020202020204" pitchFamily="34" charset="0"/>
              </a:rPr>
              <a:t>Jakob-Grimm-Schule</a:t>
            </a:r>
          </a:p>
          <a:p>
            <a:r>
              <a:rPr lang="de-DE" sz="863">
                <a:latin typeface="Arial" panose="020B0604020202020204" pitchFamily="34" charset="0"/>
                <a:cs typeface="Arial" panose="020B0604020202020204" pitchFamily="34" charset="0"/>
              </a:rPr>
              <a:t>Juli </a:t>
            </a:r>
            <a:r>
              <a:rPr lang="de-DE" sz="863" dirty="0">
                <a:latin typeface="Arial" panose="020B0604020202020204" pitchFamily="34" charset="0"/>
                <a:cs typeface="Arial" panose="020B0604020202020204" pitchFamily="34" charset="0"/>
              </a:rPr>
              <a:t>2024</a:t>
            </a:r>
            <a:endParaRPr lang="de-DE" sz="756" dirty="0">
              <a:latin typeface="Arial" panose="020B0604020202020204" pitchFamily="34" charset="0"/>
              <a:cs typeface="Arial" panose="020B0604020202020204" pitchFamily="34" charset="0"/>
            </a:endParaRPr>
          </a:p>
        </p:txBody>
      </p:sp>
      <p:sp>
        <p:nvSpPr>
          <p:cNvPr id="20" name="Textfeld 19"/>
          <p:cNvSpPr txBox="1"/>
          <p:nvPr/>
        </p:nvSpPr>
        <p:spPr>
          <a:xfrm>
            <a:off x="5625954" y="1096679"/>
            <a:ext cx="3140907" cy="250068"/>
          </a:xfrm>
          <a:prstGeom prst="rect">
            <a:avLst/>
          </a:prstGeom>
          <a:noFill/>
        </p:spPr>
        <p:txBody>
          <a:bodyPr wrap="square" rtlCol="0">
            <a:spAutoFit/>
          </a:bodyPr>
          <a:lstStyle/>
          <a:p>
            <a:r>
              <a:rPr lang="de-DE" sz="1025" b="1" dirty="0">
                <a:latin typeface="Arial" panose="020B0604020202020204" pitchFamily="34" charset="0"/>
                <a:cs typeface="Arial" panose="020B0604020202020204" pitchFamily="34" charset="0"/>
              </a:rPr>
              <a:t>Leon-Hilfeinseln</a:t>
            </a:r>
          </a:p>
        </p:txBody>
      </p:sp>
      <p:sp>
        <p:nvSpPr>
          <p:cNvPr id="21" name="Textfeld 20"/>
          <p:cNvSpPr txBox="1"/>
          <p:nvPr/>
        </p:nvSpPr>
        <p:spPr>
          <a:xfrm>
            <a:off x="5662942" y="1381887"/>
            <a:ext cx="4615689" cy="2034531"/>
          </a:xfrm>
          <a:prstGeom prst="rect">
            <a:avLst/>
          </a:prstGeom>
          <a:noFill/>
        </p:spPr>
        <p:txBody>
          <a:bodyPr wrap="square" rtlCol="0">
            <a:spAutoFit/>
          </a:bodyPr>
          <a:lstStyle/>
          <a:p>
            <a:pPr marL="185046"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Leon-Hilfeinseln sind Geschäfte und Einrichtungen, die sichere Anlaufpunkte für Kinder darstellen. Weitere Informationen unter: http://www.polizei.hessen.de/File/Leon-Flyer-Hilfe-Insel.pdf</a:t>
            </a:r>
          </a:p>
          <a:p>
            <a:pPr marL="171450" indent="-171450">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Standorte:</a:t>
            </a:r>
          </a:p>
          <a:p>
            <a:pPr marL="642246" lvl="1" indent="-185046">
              <a:buSzPct val="200000"/>
              <a:buFont typeface="Arial" panose="020B0604020202020204" pitchFamily="34" charset="0"/>
              <a:buChar char="•"/>
            </a:pPr>
            <a:r>
              <a:rPr lang="de-DE" sz="971" dirty="0" err="1">
                <a:latin typeface="Arial" panose="020B0604020202020204" pitchFamily="34" charset="0"/>
                <a:cs typeface="Arial" panose="020B0604020202020204" pitchFamily="34" charset="0"/>
              </a:rPr>
              <a:t>Eiscafe</a:t>
            </a:r>
            <a:r>
              <a:rPr lang="de-DE" sz="971" dirty="0">
                <a:latin typeface="Arial" panose="020B0604020202020204" pitchFamily="34" charset="0"/>
                <a:cs typeface="Arial" panose="020B0604020202020204" pitchFamily="34" charset="0"/>
              </a:rPr>
              <a:t> „</a:t>
            </a:r>
            <a:r>
              <a:rPr lang="de-DE" sz="971" dirty="0" err="1">
                <a:latin typeface="Arial" panose="020B0604020202020204" pitchFamily="34" charset="0"/>
                <a:cs typeface="Arial" panose="020B0604020202020204" pitchFamily="34" charset="0"/>
              </a:rPr>
              <a:t>Cristallo</a:t>
            </a:r>
            <a:r>
              <a:rPr lang="de-DE" sz="971" dirty="0">
                <a:latin typeface="Arial" panose="020B0604020202020204" pitchFamily="34" charset="0"/>
                <a:cs typeface="Arial" panose="020B0604020202020204" pitchFamily="34" charset="0"/>
              </a:rPr>
              <a:t>“, Breitenstraße 31</a:t>
            </a:r>
          </a:p>
          <a:p>
            <a:pPr marL="642246" lvl="1"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Bücher Outlet, Breitenstraße 33</a:t>
            </a:r>
          </a:p>
          <a:p>
            <a:pPr marL="642246" lvl="1"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Optik </a:t>
            </a:r>
            <a:r>
              <a:rPr lang="de-DE" sz="971" dirty="0" err="1">
                <a:latin typeface="Arial" panose="020B0604020202020204" pitchFamily="34" charset="0"/>
                <a:cs typeface="Arial" panose="020B0604020202020204" pitchFamily="34" charset="0"/>
              </a:rPr>
              <a:t>Schöberlein</a:t>
            </a:r>
            <a:r>
              <a:rPr lang="de-DE" sz="971" dirty="0">
                <a:latin typeface="Arial" panose="020B0604020202020204" pitchFamily="34" charset="0"/>
                <a:cs typeface="Arial" panose="020B0604020202020204" pitchFamily="34" charset="0"/>
              </a:rPr>
              <a:t>, Breitenstraße 29</a:t>
            </a:r>
          </a:p>
          <a:p>
            <a:pPr marL="642246" lvl="1"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VR-Bank Bad Hersfeld-Rotenburg Filiale, Steinweg 11-13</a:t>
            </a:r>
          </a:p>
          <a:p>
            <a:pPr marL="642246" lvl="1"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Sparkasse Bad Hersfeld-Rotenburg Filiale, Poststraße 10-12</a:t>
            </a:r>
          </a:p>
          <a:p>
            <a:pPr marL="642246" lvl="1"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Telekom – Dirk Müller rundum vernetzt, Breitenstraße 7</a:t>
            </a:r>
          </a:p>
          <a:p>
            <a:pPr marL="642246" lvl="1"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Reisebüro Zilch, Poststraße 15 (im Bahnhof)</a:t>
            </a:r>
          </a:p>
          <a:p>
            <a:pPr marL="642246" lvl="1"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Städtisches Haus der Jugend Rotenburg, Breitenstraße 49</a:t>
            </a:r>
          </a:p>
          <a:p>
            <a:pPr marL="642246" lvl="1" indent="-185046">
              <a:buSzPct val="200000"/>
              <a:buFont typeface="Arial" panose="020B0604020202020204" pitchFamily="34" charset="0"/>
              <a:buChar char="•"/>
            </a:pPr>
            <a:r>
              <a:rPr lang="de-DE" sz="971" dirty="0">
                <a:latin typeface="Arial" panose="020B0604020202020204" pitchFamily="34" charset="0"/>
                <a:cs typeface="Arial" panose="020B0604020202020204" pitchFamily="34" charset="0"/>
              </a:rPr>
              <a:t>Kindergärten der Stadt Rotenburg</a:t>
            </a:r>
          </a:p>
        </p:txBody>
      </p:sp>
    </p:spTree>
    <p:extLst>
      <p:ext uri="{BB962C8B-B14F-4D97-AF65-F5344CB8AC3E}">
        <p14:creationId xmlns:p14="http://schemas.microsoft.com/office/powerpoint/2010/main" val="3906756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Screenshot, weiß, Design enthält.&#10;&#10;Automatisch generierte Beschreibung">
            <a:extLst>
              <a:ext uri="{FF2B5EF4-FFF2-40B4-BE49-F238E27FC236}">
                <a16:creationId xmlns:a16="http://schemas.microsoft.com/office/drawing/2014/main" id="{5B51F707-58EC-647C-1785-7A383A488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0686879" cy="7559675"/>
          </a:xfrm>
          <a:prstGeom prst="rect">
            <a:avLst/>
          </a:prstGeom>
        </p:spPr>
      </p:pic>
      <p:sp>
        <p:nvSpPr>
          <p:cNvPr id="2" name="Textfeld 1">
            <a:extLst>
              <a:ext uri="{FF2B5EF4-FFF2-40B4-BE49-F238E27FC236}">
                <a16:creationId xmlns:a16="http://schemas.microsoft.com/office/drawing/2014/main" id="{30B361F4-98F2-F19A-3021-3785BCAB45E6}"/>
              </a:ext>
            </a:extLst>
          </p:cNvPr>
          <p:cNvSpPr txBox="1"/>
          <p:nvPr/>
        </p:nvSpPr>
        <p:spPr>
          <a:xfrm>
            <a:off x="315599" y="348141"/>
            <a:ext cx="9974295" cy="5170646"/>
          </a:xfrm>
          <a:prstGeom prst="rect">
            <a:avLst/>
          </a:prstGeom>
          <a:noFill/>
        </p:spPr>
        <p:txBody>
          <a:bodyPr wrap="square" rtlCol="0">
            <a:spAutoFit/>
          </a:bodyPr>
          <a:lstStyle/>
          <a:p>
            <a:r>
              <a:rPr lang="de-DE" sz="2400" dirty="0">
                <a:solidFill>
                  <a:schemeClr val="accent1">
                    <a:lumMod val="75000"/>
                  </a:schemeClr>
                </a:solidFill>
                <a:latin typeface="Arial" panose="020B0604020202020204" pitchFamily="34" charset="0"/>
                <a:cs typeface="Arial" panose="020B0604020202020204" pitchFamily="34" charset="0"/>
              </a:rPr>
              <a:t>Erläuterung zur Bearbeitung des Schulwegeplans</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Sofern Sie den Schulwegeplan anpassen wollen, wird darum gebeten,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die folgenden Punkte zu beachten:</a:t>
            </a:r>
          </a:p>
          <a:p>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Bei Änderung der </a:t>
            </a:r>
            <a:r>
              <a:rPr lang="de-DE" b="1" dirty="0">
                <a:latin typeface="Arial" panose="020B0604020202020204" pitchFamily="34" charset="0"/>
                <a:cs typeface="Arial" panose="020B0604020202020204" pitchFamily="34" charset="0"/>
              </a:rPr>
              <a:t>empfohlenen Routen </a:t>
            </a:r>
            <a:r>
              <a:rPr lang="de-DE" dirty="0">
                <a:latin typeface="Arial" panose="020B0604020202020204" pitchFamily="34" charset="0"/>
                <a:cs typeface="Arial" panose="020B0604020202020204" pitchFamily="34" charset="0"/>
              </a:rPr>
              <a:t>bitte jeweils das betroffene alte Wegeelement löschen und den neuen Verlauf mit der Farbe Rot einzeichnen (dabei ggf. auch auf die richtige Straßenseite achten).</a:t>
            </a:r>
          </a:p>
          <a:p>
            <a:pPr marL="742950" lvl="1" indent="-285750">
              <a:buFont typeface="Arial" panose="020B0604020202020204" pitchFamily="34" charset="0"/>
              <a:buChar char="•"/>
            </a:pPr>
            <a:r>
              <a:rPr lang="de-DE" dirty="0">
                <a:latin typeface="Arial" panose="020B0604020202020204" pitchFamily="34" charset="0"/>
                <a:cs typeface="Arial" panose="020B0604020202020204" pitchFamily="34" charset="0"/>
              </a:rPr>
              <a:t>Aus der </a:t>
            </a:r>
            <a:r>
              <a:rPr lang="de-DE" dirty="0" err="1">
                <a:latin typeface="Arial" panose="020B0604020202020204" pitchFamily="34" charset="0"/>
                <a:cs typeface="Arial" panose="020B0604020202020204" pitchFamily="34" charset="0"/>
              </a:rPr>
              <a:t>Powerpoint</a:t>
            </a:r>
            <a:r>
              <a:rPr lang="de-DE" dirty="0">
                <a:latin typeface="Arial" panose="020B0604020202020204" pitchFamily="34" charset="0"/>
                <a:cs typeface="Arial" panose="020B0604020202020204" pitchFamily="34" charset="0"/>
              </a:rPr>
              <a:t>-Farbpalette mit einer Stärke von 1,5 </a:t>
            </a:r>
            <a:r>
              <a:rPr lang="de-DE" dirty="0" err="1">
                <a:latin typeface="Arial" panose="020B0604020202020204" pitchFamily="34" charset="0"/>
                <a:cs typeface="Arial" panose="020B0604020202020204" pitchFamily="34" charset="0"/>
              </a:rPr>
              <a:t>pt</a:t>
            </a:r>
            <a:r>
              <a:rPr lang="de-DE" dirty="0">
                <a:latin typeface="Arial" panose="020B0604020202020204" pitchFamily="34" charset="0"/>
                <a:cs typeface="Arial" panose="020B0604020202020204" pitchFamily="34" charset="0"/>
              </a:rPr>
              <a:t> einzeichnen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(am einfachsten über: einfügen -&gt; Form -&gt; Linien -&gt; Freihandform: Form)</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Bei Ergänzungen von Erläuterungen zu </a:t>
            </a:r>
            <a:r>
              <a:rPr lang="de-DE" b="1" dirty="0">
                <a:latin typeface="Arial" panose="020B0604020202020204" pitchFamily="34" charset="0"/>
                <a:cs typeface="Arial" panose="020B0604020202020204" pitchFamily="34" charset="0"/>
              </a:rPr>
              <a:t>Aufmerksamkeitspunkten</a:t>
            </a:r>
            <a:r>
              <a:rPr lang="de-DE" dirty="0">
                <a:latin typeface="Arial" panose="020B0604020202020204" pitchFamily="34" charset="0"/>
                <a:cs typeface="Arial" panose="020B0604020202020204" pitchFamily="34" charset="0"/>
              </a:rPr>
              <a:t> bitte einen bestehenden kopieren und den Text anpassen – dabei auch auf die Verortungslinie achten. </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Neu einzutragende </a:t>
            </a:r>
            <a:r>
              <a:rPr lang="de-DE" b="1" dirty="0">
                <a:latin typeface="Arial" panose="020B0604020202020204" pitchFamily="34" charset="0"/>
                <a:cs typeface="Arial" panose="020B0604020202020204" pitchFamily="34" charset="0"/>
              </a:rPr>
              <a:t>Symbole</a:t>
            </a:r>
            <a:r>
              <a:rPr lang="de-DE" dirty="0">
                <a:latin typeface="Arial" panose="020B0604020202020204" pitchFamily="34" charset="0"/>
                <a:cs typeface="Arial" panose="020B0604020202020204" pitchFamily="34" charset="0"/>
              </a:rPr>
              <a:t> können aus den bestehenden kopiert werden oder als Bilddateien (aus dem Netz) eingefügt werden. Hierbei unbedingt darauf achten, dass die Bilddateien lizenzfrei genutzt werden dürfen. Ergänzte Symbole bitte auch in die Legende mit aufnehmen. </a:t>
            </a:r>
          </a:p>
          <a:p>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p>
        </p:txBody>
      </p:sp>
      <p:sp>
        <p:nvSpPr>
          <p:cNvPr id="3" name="Freihandform: Form 2">
            <a:extLst>
              <a:ext uri="{FF2B5EF4-FFF2-40B4-BE49-F238E27FC236}">
                <a16:creationId xmlns:a16="http://schemas.microsoft.com/office/drawing/2014/main" id="{4254F1AD-B472-542D-8F2F-3D1734D536A6}"/>
              </a:ext>
            </a:extLst>
          </p:cNvPr>
          <p:cNvSpPr/>
          <p:nvPr/>
        </p:nvSpPr>
        <p:spPr>
          <a:xfrm>
            <a:off x="11747" y="0"/>
            <a:ext cx="10680066" cy="7559676"/>
          </a:xfrm>
          <a:custGeom>
            <a:avLst/>
            <a:gdLst>
              <a:gd name="connsiteX0" fmla="*/ 953 w 7539037"/>
              <a:gd name="connsiteY0" fmla="*/ 0 h 10662285"/>
              <a:gd name="connsiteX1" fmla="*/ 7539038 w 7539037"/>
              <a:gd name="connsiteY1" fmla="*/ 0 h 10662285"/>
              <a:gd name="connsiteX2" fmla="*/ 7539038 w 7539037"/>
              <a:gd name="connsiteY2" fmla="*/ 10662285 h 10662285"/>
              <a:gd name="connsiteX3" fmla="*/ 0 w 7539037"/>
              <a:gd name="connsiteY3" fmla="*/ 10662285 h 10662285"/>
            </a:gdLst>
            <a:ahLst/>
            <a:cxnLst>
              <a:cxn ang="0">
                <a:pos x="connsiteX0" y="connsiteY0"/>
              </a:cxn>
              <a:cxn ang="0">
                <a:pos x="connsiteX1" y="connsiteY1"/>
              </a:cxn>
              <a:cxn ang="0">
                <a:pos x="connsiteX2" y="connsiteY2"/>
              </a:cxn>
              <a:cxn ang="0">
                <a:pos x="connsiteX3" y="connsiteY3"/>
              </a:cxn>
            </a:cxnLst>
            <a:rect l="l" t="t" r="r" b="b"/>
            <a:pathLst>
              <a:path w="7539037" h="10662285">
                <a:moveTo>
                  <a:pt x="953" y="0"/>
                </a:moveTo>
                <a:lnTo>
                  <a:pt x="7539038" y="0"/>
                </a:lnTo>
                <a:lnTo>
                  <a:pt x="7539038" y="10662285"/>
                </a:lnTo>
                <a:lnTo>
                  <a:pt x="0" y="10662285"/>
                </a:lnTo>
                <a:close/>
              </a:path>
            </a:pathLst>
          </a:custGeom>
          <a:noFill/>
          <a:ln w="161925" cap="flat">
            <a:solidFill>
              <a:srgbClr val="0074BC"/>
            </a:solidFill>
            <a:prstDash val="solid"/>
            <a:miter/>
          </a:ln>
        </p:spPr>
        <p:txBody>
          <a:bodyPr rtlCol="0" anchor="ctr"/>
          <a:lstStyle/>
          <a:p>
            <a:endParaRPr lang="de-DE"/>
          </a:p>
        </p:txBody>
      </p:sp>
    </p:spTree>
    <p:extLst>
      <p:ext uri="{BB962C8B-B14F-4D97-AF65-F5344CB8AC3E}">
        <p14:creationId xmlns:p14="http://schemas.microsoft.com/office/powerpoint/2010/main" val="273937390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1133</Words>
  <Application>Microsoft Office PowerPoint</Application>
  <PresentationFormat>Benutzerdefiniert</PresentationFormat>
  <Paragraphs>123</Paragraphs>
  <Slides>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Arial</vt:lpstr>
      <vt:lpstr>Calibri</vt:lpstr>
      <vt:lpstr>Calibri Light</vt:lpstr>
      <vt:lpstr>Office</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 Luchterhandt</dc:creator>
  <cp:lastModifiedBy>Theresa Held</cp:lastModifiedBy>
  <cp:revision>35</cp:revision>
  <cp:lastPrinted>2024-01-30T08:34:37Z</cp:lastPrinted>
  <dcterms:created xsi:type="dcterms:W3CDTF">2023-02-26T14:01:19Z</dcterms:created>
  <dcterms:modified xsi:type="dcterms:W3CDTF">2024-07-09T09:47:35Z</dcterms:modified>
</cp:coreProperties>
</file>